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7"/>
  </p:notesMasterIdLst>
  <p:handoutMasterIdLst>
    <p:handoutMasterId r:id="rId108"/>
  </p:handoutMasterIdLst>
  <p:sldIdLst>
    <p:sldId id="256" r:id="rId5"/>
    <p:sldId id="257" r:id="rId6"/>
    <p:sldId id="278" r:id="rId7"/>
    <p:sldId id="291" r:id="rId8"/>
    <p:sldId id="259" r:id="rId9"/>
    <p:sldId id="300" r:id="rId10"/>
    <p:sldId id="319" r:id="rId11"/>
    <p:sldId id="260" r:id="rId12"/>
    <p:sldId id="309" r:id="rId13"/>
    <p:sldId id="310" r:id="rId14"/>
    <p:sldId id="313" r:id="rId15"/>
    <p:sldId id="311" r:id="rId16"/>
    <p:sldId id="314" r:id="rId17"/>
    <p:sldId id="302" r:id="rId18"/>
    <p:sldId id="298" r:id="rId19"/>
    <p:sldId id="295" r:id="rId20"/>
    <p:sldId id="301" r:id="rId21"/>
    <p:sldId id="315" r:id="rId22"/>
    <p:sldId id="316" r:id="rId23"/>
    <p:sldId id="307" r:id="rId24"/>
    <p:sldId id="297" r:id="rId25"/>
    <p:sldId id="318" r:id="rId26"/>
    <p:sldId id="317" r:id="rId27"/>
    <p:sldId id="303" r:id="rId28"/>
    <p:sldId id="320" r:id="rId29"/>
    <p:sldId id="294" r:id="rId30"/>
    <p:sldId id="321" r:id="rId31"/>
    <p:sldId id="305" r:id="rId32"/>
    <p:sldId id="322" r:id="rId33"/>
    <p:sldId id="323" r:id="rId34"/>
    <p:sldId id="324" r:id="rId35"/>
    <p:sldId id="304" r:id="rId36"/>
    <p:sldId id="327" r:id="rId37"/>
    <p:sldId id="325" r:id="rId38"/>
    <p:sldId id="326" r:id="rId39"/>
    <p:sldId id="328" r:id="rId40"/>
    <p:sldId id="262" r:id="rId41"/>
    <p:sldId id="371" r:id="rId42"/>
    <p:sldId id="379" r:id="rId43"/>
    <p:sldId id="329" r:id="rId44"/>
    <p:sldId id="345" r:id="rId45"/>
    <p:sldId id="342" r:id="rId46"/>
    <p:sldId id="330" r:id="rId47"/>
    <p:sldId id="263" r:id="rId48"/>
    <p:sldId id="355" r:id="rId49"/>
    <p:sldId id="337" r:id="rId50"/>
    <p:sldId id="264" r:id="rId51"/>
    <p:sldId id="336" r:id="rId52"/>
    <p:sldId id="332" r:id="rId53"/>
    <p:sldId id="338" r:id="rId54"/>
    <p:sldId id="331" r:id="rId55"/>
    <p:sldId id="339" r:id="rId56"/>
    <p:sldId id="335" r:id="rId57"/>
    <p:sldId id="341" r:id="rId58"/>
    <p:sldId id="333" r:id="rId59"/>
    <p:sldId id="340" r:id="rId60"/>
    <p:sldId id="334" r:id="rId61"/>
    <p:sldId id="343" r:id="rId62"/>
    <p:sldId id="354" r:id="rId63"/>
    <p:sldId id="344" r:id="rId64"/>
    <p:sldId id="356" r:id="rId65"/>
    <p:sldId id="357" r:id="rId66"/>
    <p:sldId id="358" r:id="rId67"/>
    <p:sldId id="368" r:id="rId68"/>
    <p:sldId id="359" r:id="rId69"/>
    <p:sldId id="372" r:id="rId70"/>
    <p:sldId id="376" r:id="rId71"/>
    <p:sldId id="374" r:id="rId72"/>
    <p:sldId id="375" r:id="rId73"/>
    <p:sldId id="346" r:id="rId74"/>
    <p:sldId id="373" r:id="rId75"/>
    <p:sldId id="360" r:id="rId76"/>
    <p:sldId id="361" r:id="rId77"/>
    <p:sldId id="362" r:id="rId78"/>
    <p:sldId id="363" r:id="rId79"/>
    <p:sldId id="365" r:id="rId80"/>
    <p:sldId id="366" r:id="rId81"/>
    <p:sldId id="380" r:id="rId82"/>
    <p:sldId id="367" r:id="rId83"/>
    <p:sldId id="347" r:id="rId84"/>
    <p:sldId id="369" r:id="rId85"/>
    <p:sldId id="348" r:id="rId86"/>
    <p:sldId id="370" r:id="rId87"/>
    <p:sldId id="381" r:id="rId88"/>
    <p:sldId id="350" r:id="rId89"/>
    <p:sldId id="377" r:id="rId90"/>
    <p:sldId id="385" r:id="rId91"/>
    <p:sldId id="382" r:id="rId92"/>
    <p:sldId id="384" r:id="rId93"/>
    <p:sldId id="386" r:id="rId94"/>
    <p:sldId id="387" r:id="rId95"/>
    <p:sldId id="388" r:id="rId96"/>
    <p:sldId id="391" r:id="rId97"/>
    <p:sldId id="393" r:id="rId98"/>
    <p:sldId id="392" r:id="rId99"/>
    <p:sldId id="390" r:id="rId100"/>
    <p:sldId id="389" r:id="rId101"/>
    <p:sldId id="394" r:id="rId102"/>
    <p:sldId id="349" r:id="rId103"/>
    <p:sldId id="351" r:id="rId104"/>
    <p:sldId id="352" r:id="rId105"/>
    <p:sldId id="353"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00FE9C4-7FD5-40B4-8444-0158B247993A}">
          <p14:sldIdLst/>
        </p14:section>
        <p14:section name="Data Mining" id="{F9C032CC-9D39-4D73-8073-13ABDCA37428}">
          <p14:sldIdLst>
            <p14:sldId id="256"/>
            <p14:sldId id="257"/>
            <p14:sldId id="278"/>
          </p14:sldIdLst>
        </p14:section>
        <p14:section name="Data Mining" id="{8A2C945D-5895-44EE-BC36-E28DC68DBABD}">
          <p14:sldIdLst>
            <p14:sldId id="291"/>
            <p14:sldId id="259"/>
            <p14:sldId id="300"/>
          </p14:sldIdLst>
        </p14:section>
        <p14:section name="Process Mining" id="{B9A0C7FF-86D7-4B8F-A70B-7D8DA6AB24BB}">
          <p14:sldIdLst>
            <p14:sldId id="319"/>
            <p14:sldId id="260"/>
            <p14:sldId id="309"/>
          </p14:sldIdLst>
        </p14:section>
        <p14:section name="Advantages and Disadvantages" id="{4473C410-3273-4C7C-A3F1-6EB023ED058F}">
          <p14:sldIdLst>
            <p14:sldId id="310"/>
            <p14:sldId id="313"/>
            <p14:sldId id="311"/>
            <p14:sldId id="314"/>
            <p14:sldId id="302"/>
            <p14:sldId id="298"/>
          </p14:sldIdLst>
        </p14:section>
        <p14:section name="Methodology" id="{C7538647-65C4-4215-B5F2-442C132F949D}">
          <p14:sldIdLst>
            <p14:sldId id="295"/>
            <p14:sldId id="301"/>
            <p14:sldId id="315"/>
            <p14:sldId id="316"/>
            <p14:sldId id="307"/>
            <p14:sldId id="297"/>
            <p14:sldId id="318"/>
            <p14:sldId id="317"/>
            <p14:sldId id="303"/>
          </p14:sldIdLst>
        </p14:section>
        <p14:section name="Types of Process Mining" id="{CBA9CBA4-F744-4A83-AD09-7DBB1E286D2A}">
          <p14:sldIdLst>
            <p14:sldId id="320"/>
            <p14:sldId id="294"/>
            <p14:sldId id="321"/>
            <p14:sldId id="305"/>
            <p14:sldId id="322"/>
            <p14:sldId id="323"/>
            <p14:sldId id="324"/>
            <p14:sldId id="304"/>
            <p14:sldId id="327"/>
            <p14:sldId id="325"/>
            <p14:sldId id="326"/>
          </p14:sldIdLst>
        </p14:section>
        <p14:section name="Models" id="{D9888F1F-593A-425D-BCDD-E5B45B83CA74}">
          <p14:sldIdLst>
            <p14:sldId id="328"/>
            <p14:sldId id="262"/>
            <p14:sldId id="371"/>
            <p14:sldId id="379"/>
            <p14:sldId id="329"/>
            <p14:sldId id="345"/>
            <p14:sldId id="342"/>
            <p14:sldId id="330"/>
            <p14:sldId id="263"/>
            <p14:sldId id="355"/>
          </p14:sldIdLst>
        </p14:section>
        <p14:section name="Process Optimization" id="{CCA5A233-377D-4924-9D71-B140B7E6999F}">
          <p14:sldIdLst>
            <p14:sldId id="337"/>
            <p14:sldId id="264"/>
            <p14:sldId id="336"/>
            <p14:sldId id="332"/>
            <p14:sldId id="338"/>
            <p14:sldId id="331"/>
            <p14:sldId id="339"/>
            <p14:sldId id="335"/>
            <p14:sldId id="341"/>
            <p14:sldId id="333"/>
            <p14:sldId id="340"/>
            <p14:sldId id="334"/>
          </p14:sldIdLst>
        </p14:section>
        <p14:section name="Software Tools" id="{53CE8696-6166-42B9-BB11-6A7D16849751}">
          <p14:sldIdLst>
            <p14:sldId id="343"/>
            <p14:sldId id="354"/>
            <p14:sldId id="344"/>
            <p14:sldId id="356"/>
            <p14:sldId id="357"/>
            <p14:sldId id="358"/>
            <p14:sldId id="368"/>
          </p14:sldIdLst>
        </p14:section>
        <p14:section name="Exercises" id="{DEACC967-2402-4346-AEAA-F50BFC9ABEEA}">
          <p14:sldIdLst>
            <p14:sldId id="359"/>
            <p14:sldId id="372"/>
            <p14:sldId id="376"/>
            <p14:sldId id="374"/>
            <p14:sldId id="375"/>
            <p14:sldId id="346"/>
            <p14:sldId id="373"/>
            <p14:sldId id="360"/>
            <p14:sldId id="361"/>
            <p14:sldId id="362"/>
            <p14:sldId id="363"/>
            <p14:sldId id="365"/>
            <p14:sldId id="366"/>
            <p14:sldId id="380"/>
            <p14:sldId id="367"/>
            <p14:sldId id="347"/>
            <p14:sldId id="369"/>
            <p14:sldId id="348"/>
            <p14:sldId id="370"/>
            <p14:sldId id="381"/>
            <p14:sldId id="350"/>
            <p14:sldId id="377"/>
            <p14:sldId id="385"/>
            <p14:sldId id="382"/>
            <p14:sldId id="384"/>
            <p14:sldId id="386"/>
            <p14:sldId id="387"/>
            <p14:sldId id="388"/>
            <p14:sldId id="391"/>
            <p14:sldId id="393"/>
            <p14:sldId id="392"/>
            <p14:sldId id="390"/>
            <p14:sldId id="389"/>
            <p14:sldId id="394"/>
            <p14:sldId id="349"/>
            <p14:sldId id="351"/>
            <p14:sldId id="352"/>
            <p14:sldId id="3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419"/>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90E48A-245D-44ED-B63F-A77287395FFC}" v="561" dt="2024-07-09T16:41:06.581"/>
    <p1510:client id="{E802D731-4A8B-4306-B158-63B0847F19AF}" v="2" dt="2024-07-10T03:46:49.2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79" autoAdjust="0"/>
  </p:normalViewPr>
  <p:slideViewPr>
    <p:cSldViewPr snapToGrid="0">
      <p:cViewPr varScale="1">
        <p:scale>
          <a:sx n="99" d="100"/>
          <a:sy n="99" d="100"/>
        </p:scale>
        <p:origin x="477"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Arthur Adal" userId="a438c38ebf9f9259" providerId="LiveId" clId="{E802D731-4A8B-4306-B158-63B0847F19AF}"/>
    <pc:docChg chg="undo custSel addSld delSld modSld modSection">
      <pc:chgData name="McArthur Adal" userId="a438c38ebf9f9259" providerId="LiveId" clId="{E802D731-4A8B-4306-B158-63B0847F19AF}" dt="2024-07-10T04:06:51.257" v="249" actId="2696"/>
      <pc:docMkLst>
        <pc:docMk/>
      </pc:docMkLst>
      <pc:sldChg chg="addSp delSp modSp mod">
        <pc:chgData name="McArthur Adal" userId="a438c38ebf9f9259" providerId="LiveId" clId="{E802D731-4A8B-4306-B158-63B0847F19AF}" dt="2024-07-10T02:58:18.188" v="17" actId="1076"/>
        <pc:sldMkLst>
          <pc:docMk/>
          <pc:sldMk cId="580758272" sldId="362"/>
        </pc:sldMkLst>
        <pc:picChg chg="del">
          <ac:chgData name="McArthur Adal" userId="a438c38ebf9f9259" providerId="LiveId" clId="{E802D731-4A8B-4306-B158-63B0847F19AF}" dt="2024-07-10T02:58:07.105" v="14" actId="478"/>
          <ac:picMkLst>
            <pc:docMk/>
            <pc:sldMk cId="580758272" sldId="362"/>
            <ac:picMk id="5" creationId="{98106BA0-8F12-4E82-C3D7-DCBDCF732150}"/>
          </ac:picMkLst>
        </pc:picChg>
        <pc:picChg chg="add mod">
          <ac:chgData name="McArthur Adal" userId="a438c38ebf9f9259" providerId="LiveId" clId="{E802D731-4A8B-4306-B158-63B0847F19AF}" dt="2024-07-10T02:58:18.188" v="17" actId="1076"/>
          <ac:picMkLst>
            <pc:docMk/>
            <pc:sldMk cId="580758272" sldId="362"/>
            <ac:picMk id="6" creationId="{49160B2A-BAC4-CDCF-17CC-B8F08759A16C}"/>
          </ac:picMkLst>
        </pc:picChg>
      </pc:sldChg>
      <pc:sldChg chg="addSp delSp modSp mod">
        <pc:chgData name="McArthur Adal" userId="a438c38ebf9f9259" providerId="LiveId" clId="{E802D731-4A8B-4306-B158-63B0847F19AF}" dt="2024-07-10T03:03:46.419" v="71" actId="20577"/>
        <pc:sldMkLst>
          <pc:docMk/>
          <pc:sldMk cId="3992722628" sldId="365"/>
        </pc:sldMkLst>
        <pc:spChg chg="mod">
          <ac:chgData name="McArthur Adal" userId="a438c38ebf9f9259" providerId="LiveId" clId="{E802D731-4A8B-4306-B158-63B0847F19AF}" dt="2024-07-10T03:03:46.419" v="71" actId="20577"/>
          <ac:spMkLst>
            <pc:docMk/>
            <pc:sldMk cId="3992722628" sldId="365"/>
            <ac:spMk id="9" creationId="{621A4E78-AE8E-3F7E-83BF-B5A95C83BD10}"/>
          </ac:spMkLst>
        </pc:spChg>
        <pc:inkChg chg="add del">
          <ac:chgData name="McArthur Adal" userId="a438c38ebf9f9259" providerId="LiveId" clId="{E802D731-4A8B-4306-B158-63B0847F19AF}" dt="2024-07-10T03:00:00.955" v="19"/>
          <ac:inkMkLst>
            <pc:docMk/>
            <pc:sldMk cId="3992722628" sldId="365"/>
            <ac:inkMk id="3" creationId="{E3B22702-C3DF-40A8-02A5-84C46C27D715}"/>
          </ac:inkMkLst>
        </pc:inkChg>
        <pc:inkChg chg="add del">
          <ac:chgData name="McArthur Adal" userId="a438c38ebf9f9259" providerId="LiveId" clId="{E802D731-4A8B-4306-B158-63B0847F19AF}" dt="2024-07-10T03:00:09.971" v="21" actId="9405"/>
          <ac:inkMkLst>
            <pc:docMk/>
            <pc:sldMk cId="3992722628" sldId="365"/>
            <ac:inkMk id="6" creationId="{23521562-9D08-7C25-2959-1BD8341DF469}"/>
          </ac:inkMkLst>
        </pc:inkChg>
        <pc:cxnChg chg="add mod">
          <ac:chgData name="McArthur Adal" userId="a438c38ebf9f9259" providerId="LiveId" clId="{E802D731-4A8B-4306-B158-63B0847F19AF}" dt="2024-07-10T03:01:20.978" v="31" actId="14100"/>
          <ac:cxnSpMkLst>
            <pc:docMk/>
            <pc:sldMk cId="3992722628" sldId="365"/>
            <ac:cxnSpMk id="11" creationId="{DF800A2B-C795-DF2D-992F-7B31FE10D1AE}"/>
          </ac:cxnSpMkLst>
        </pc:cxnChg>
      </pc:sldChg>
      <pc:sldChg chg="addSp delSp mod">
        <pc:chgData name="McArthur Adal" userId="a438c38ebf9f9259" providerId="LiveId" clId="{E802D731-4A8B-4306-B158-63B0847F19AF}" dt="2024-07-10T03:45:54.720" v="116" actId="22"/>
        <pc:sldMkLst>
          <pc:docMk/>
          <pc:sldMk cId="24453441" sldId="370"/>
        </pc:sldMkLst>
        <pc:picChg chg="add del">
          <ac:chgData name="McArthur Adal" userId="a438c38ebf9f9259" providerId="LiveId" clId="{E802D731-4A8B-4306-B158-63B0847F19AF}" dt="2024-07-10T03:45:54.720" v="116" actId="22"/>
          <ac:picMkLst>
            <pc:docMk/>
            <pc:sldMk cId="24453441" sldId="370"/>
            <ac:picMk id="3" creationId="{0673344D-A81A-FC95-DBF2-72D466060F2C}"/>
          </ac:picMkLst>
        </pc:picChg>
      </pc:sldChg>
      <pc:sldChg chg="addSp delSp modSp mod">
        <pc:chgData name="McArthur Adal" userId="a438c38ebf9f9259" providerId="LiveId" clId="{E802D731-4A8B-4306-B158-63B0847F19AF}" dt="2024-07-10T02:47:53.889" v="13" actId="14100"/>
        <pc:sldMkLst>
          <pc:docMk/>
          <pc:sldMk cId="3197358487" sldId="373"/>
        </pc:sldMkLst>
        <pc:picChg chg="del">
          <ac:chgData name="McArthur Adal" userId="a438c38ebf9f9259" providerId="LiveId" clId="{E802D731-4A8B-4306-B158-63B0847F19AF}" dt="2024-07-10T02:46:49.613" v="1" actId="478"/>
          <ac:picMkLst>
            <pc:docMk/>
            <pc:sldMk cId="3197358487" sldId="373"/>
            <ac:picMk id="4" creationId="{BCBA2605-A8E9-722D-BB65-6A0E1506908C}"/>
          </ac:picMkLst>
        </pc:picChg>
        <pc:picChg chg="add del mod">
          <ac:chgData name="McArthur Adal" userId="a438c38ebf9f9259" providerId="LiveId" clId="{E802D731-4A8B-4306-B158-63B0847F19AF}" dt="2024-07-10T02:47:26.910" v="6" actId="478"/>
          <ac:picMkLst>
            <pc:docMk/>
            <pc:sldMk cId="3197358487" sldId="373"/>
            <ac:picMk id="5" creationId="{843FF3E1-9311-3626-AE2F-2AAEBB40C204}"/>
          </ac:picMkLst>
        </pc:picChg>
        <pc:picChg chg="add mod">
          <ac:chgData name="McArthur Adal" userId="a438c38ebf9f9259" providerId="LiveId" clId="{E802D731-4A8B-4306-B158-63B0847F19AF}" dt="2024-07-10T02:47:53.889" v="13" actId="14100"/>
          <ac:picMkLst>
            <pc:docMk/>
            <pc:sldMk cId="3197358487" sldId="373"/>
            <ac:picMk id="8" creationId="{0BE68BBF-B55E-6887-C59E-161A82F7C902}"/>
          </ac:picMkLst>
        </pc:picChg>
      </pc:sldChg>
      <pc:sldChg chg="modSp mod">
        <pc:chgData name="McArthur Adal" userId="a438c38ebf9f9259" providerId="LiveId" clId="{E802D731-4A8B-4306-B158-63B0847F19AF}" dt="2024-07-10T02:45:00.032" v="0" actId="14100"/>
        <pc:sldMkLst>
          <pc:docMk/>
          <pc:sldMk cId="103074846" sldId="375"/>
        </pc:sldMkLst>
        <pc:grpChg chg="mod">
          <ac:chgData name="McArthur Adal" userId="a438c38ebf9f9259" providerId="LiveId" clId="{E802D731-4A8B-4306-B158-63B0847F19AF}" dt="2024-07-10T02:45:00.032" v="0" actId="14100"/>
          <ac:grpSpMkLst>
            <pc:docMk/>
            <pc:sldMk cId="103074846" sldId="375"/>
            <ac:grpSpMk id="11" creationId="{C26BA7DD-EFE1-6CFC-EF4B-002DEACD8FEC}"/>
          </ac:grpSpMkLst>
        </pc:grpChg>
      </pc:sldChg>
      <pc:sldChg chg="modSp mod">
        <pc:chgData name="McArthur Adal" userId="a438c38ebf9f9259" providerId="LiveId" clId="{E802D731-4A8B-4306-B158-63B0847F19AF}" dt="2024-07-10T03:29:28.013" v="114" actId="20577"/>
        <pc:sldMkLst>
          <pc:docMk/>
          <pc:sldMk cId="477998040" sldId="376"/>
        </pc:sldMkLst>
        <pc:spChg chg="mod">
          <ac:chgData name="McArthur Adal" userId="a438c38ebf9f9259" providerId="LiveId" clId="{E802D731-4A8B-4306-B158-63B0847F19AF}" dt="2024-07-10T03:29:28.013" v="114" actId="20577"/>
          <ac:spMkLst>
            <pc:docMk/>
            <pc:sldMk cId="477998040" sldId="376"/>
            <ac:spMk id="3" creationId="{1648D8CD-AAD8-59E1-7454-8939BA6EEC89}"/>
          </ac:spMkLst>
        </pc:spChg>
      </pc:sldChg>
      <pc:sldChg chg="del">
        <pc:chgData name="McArthur Adal" userId="a438c38ebf9f9259" providerId="LiveId" clId="{E802D731-4A8B-4306-B158-63B0847F19AF}" dt="2024-07-10T04:06:51.257" v="249" actId="2696"/>
        <pc:sldMkLst>
          <pc:docMk/>
          <pc:sldMk cId="1408655393" sldId="378"/>
        </pc:sldMkLst>
      </pc:sldChg>
      <pc:sldChg chg="addSp delSp modSp add mod">
        <pc:chgData name="McArthur Adal" userId="a438c38ebf9f9259" providerId="LiveId" clId="{E802D731-4A8B-4306-B158-63B0847F19AF}" dt="2024-07-10T03:49:25.647" v="248" actId="1076"/>
        <pc:sldMkLst>
          <pc:docMk/>
          <pc:sldMk cId="1422198378" sldId="381"/>
        </pc:sldMkLst>
        <pc:spChg chg="add mod">
          <ac:chgData name="McArthur Adal" userId="a438c38ebf9f9259" providerId="LiveId" clId="{E802D731-4A8B-4306-B158-63B0847F19AF}" dt="2024-07-10T03:49:25.647" v="248" actId="1076"/>
          <ac:spMkLst>
            <pc:docMk/>
            <pc:sldMk cId="1422198378" sldId="381"/>
            <ac:spMk id="4" creationId="{165E259C-96CB-1D46-F64C-1CBCE34E4CEE}"/>
          </ac:spMkLst>
        </pc:spChg>
        <pc:picChg chg="add mod">
          <ac:chgData name="McArthur Adal" userId="a438c38ebf9f9259" providerId="LiveId" clId="{E802D731-4A8B-4306-B158-63B0847F19AF}" dt="2024-07-10T03:46:39.797" v="124" actId="1076"/>
          <ac:picMkLst>
            <pc:docMk/>
            <pc:sldMk cId="1422198378" sldId="381"/>
            <ac:picMk id="3" creationId="{3FB12442-DBD6-FBDF-DAD8-1F085267A981}"/>
          </ac:picMkLst>
        </pc:picChg>
        <pc:picChg chg="del">
          <ac:chgData name="McArthur Adal" userId="a438c38ebf9f9259" providerId="LiveId" clId="{E802D731-4A8B-4306-B158-63B0847F19AF}" dt="2024-07-10T03:46:03.846" v="118" actId="478"/>
          <ac:picMkLst>
            <pc:docMk/>
            <pc:sldMk cId="1422198378" sldId="381"/>
            <ac:picMk id="11" creationId="{F7A55123-9AC6-98DF-0CBF-3F4659D9D8F0}"/>
          </ac:picMkLst>
        </pc:picChg>
      </pc:sldChg>
    </pc:docChg>
  </pc:docChgLst>
  <pc:docChgLst>
    <pc:chgData name="McArthur Adal" userId="a438c38ebf9f9259" providerId="LiveId" clId="{C690E48A-245D-44ED-B63F-A77287395FFC}"/>
    <pc:docChg chg="undo redo custSel addSld delSld modSld sldOrd addMainMaster delMainMaster modMainMaster addSection modSection modNotesMaster">
      <pc:chgData name="McArthur Adal" userId="a438c38ebf9f9259" providerId="LiveId" clId="{C690E48A-245D-44ED-B63F-A77287395FFC}" dt="2024-07-09T19:44:04.999" v="9260" actId="20577"/>
      <pc:docMkLst>
        <pc:docMk/>
      </pc:docMkLst>
      <pc:sldChg chg="addSp delSp modSp add del mod ord modNotes">
        <pc:chgData name="McArthur Adal" userId="a438c38ebf9f9259" providerId="LiveId" clId="{C690E48A-245D-44ED-B63F-A77287395FFC}" dt="2024-07-08T04:33:02.115" v="5485"/>
        <pc:sldMkLst>
          <pc:docMk/>
          <pc:sldMk cId="2586058810" sldId="256"/>
        </pc:sldMkLst>
        <pc:spChg chg="mod">
          <ac:chgData name="McArthur Adal" userId="a438c38ebf9f9259" providerId="LiveId" clId="{C690E48A-245D-44ED-B63F-A77287395FFC}" dt="2024-07-08T04:25:44.429" v="5407"/>
          <ac:spMkLst>
            <pc:docMk/>
            <pc:sldMk cId="2586058810" sldId="256"/>
            <ac:spMk id="2" creationId="{CFE75451-6A4B-484B-9ED1-353CCE25B0F4}"/>
          </ac:spMkLst>
        </pc:spChg>
        <pc:spChg chg="add mod">
          <ac:chgData name="McArthur Adal" userId="a438c38ebf9f9259" providerId="LiveId" clId="{C690E48A-245D-44ED-B63F-A77287395FFC}" dt="2024-06-27T07:15:48.352" v="178" actId="34902"/>
          <ac:spMkLst>
            <pc:docMk/>
            <pc:sldMk cId="2586058810" sldId="256"/>
            <ac:spMk id="14" creationId="{AD210D5B-BE8F-04AF-887F-38B35B373F83}"/>
          </ac:spMkLst>
        </pc:spChg>
        <pc:grpChg chg="add del mod">
          <ac:chgData name="McArthur Adal" userId="a438c38ebf9f9259" providerId="LiveId" clId="{C690E48A-245D-44ED-B63F-A77287395FFC}" dt="2024-06-27T07:15:58.855" v="187"/>
          <ac:grpSpMkLst>
            <pc:docMk/>
            <pc:sldMk cId="2586058810" sldId="256"/>
            <ac:grpSpMk id="6" creationId="{E92DC76E-F14A-C932-C3DA-1FF02E700AF3}"/>
          </ac:grpSpMkLst>
        </pc:grpChg>
        <pc:grpChg chg="add del mod">
          <ac:chgData name="McArthur Adal" userId="a438c38ebf9f9259" providerId="LiveId" clId="{C690E48A-245D-44ED-B63F-A77287395FFC}" dt="2024-06-27T07:15:55.736" v="181"/>
          <ac:grpSpMkLst>
            <pc:docMk/>
            <pc:sldMk cId="2586058810" sldId="256"/>
            <ac:grpSpMk id="12" creationId="{9AEA2447-715A-A2C3-D99D-B394756882CA}"/>
          </ac:grpSpMkLst>
        </pc:grpChg>
        <pc:grpChg chg="add del mod">
          <ac:chgData name="McArthur Adal" userId="a438c38ebf9f9259" providerId="LiveId" clId="{C690E48A-245D-44ED-B63F-A77287395FFC}" dt="2024-06-27T07:15:55.736" v="181"/>
          <ac:grpSpMkLst>
            <pc:docMk/>
            <pc:sldMk cId="2586058810" sldId="256"/>
            <ac:grpSpMk id="13" creationId="{C9395105-2332-72B3-2EEC-6C647D50EE18}"/>
          </ac:grpSpMkLst>
        </pc:grpChg>
        <pc:inkChg chg="add del mod">
          <ac:chgData name="McArthur Adal" userId="a438c38ebf9f9259" providerId="LiveId" clId="{C690E48A-245D-44ED-B63F-A77287395FFC}" dt="2024-06-27T07:15:58.855" v="189" actId="9405"/>
          <ac:inkMkLst>
            <pc:docMk/>
            <pc:sldMk cId="2586058810" sldId="256"/>
            <ac:inkMk id="3" creationId="{0DB2A271-215A-8AF5-4E13-1BCB598B8FBA}"/>
          </ac:inkMkLst>
        </pc:inkChg>
        <pc:inkChg chg="add del mod">
          <ac:chgData name="McArthur Adal" userId="a438c38ebf9f9259" providerId="LiveId" clId="{C690E48A-245D-44ED-B63F-A77287395FFC}" dt="2024-06-27T07:15:58.855" v="188" actId="9405"/>
          <ac:inkMkLst>
            <pc:docMk/>
            <pc:sldMk cId="2586058810" sldId="256"/>
            <ac:inkMk id="4" creationId="{A5F426CE-E152-3EBA-8427-F6450E3F6DF4}"/>
          </ac:inkMkLst>
        </pc:inkChg>
        <pc:inkChg chg="add del mod">
          <ac:chgData name="McArthur Adal" userId="a438c38ebf9f9259" providerId="LiveId" clId="{C690E48A-245D-44ED-B63F-A77287395FFC}" dt="2024-06-27T07:15:58.855" v="187"/>
          <ac:inkMkLst>
            <pc:docMk/>
            <pc:sldMk cId="2586058810" sldId="256"/>
            <ac:inkMk id="5" creationId="{618B6DA7-45C5-9969-331F-BF2993378C2B}"/>
          </ac:inkMkLst>
        </pc:inkChg>
        <pc:inkChg chg="add del mod">
          <ac:chgData name="McArthur Adal" userId="a438c38ebf9f9259" providerId="LiveId" clId="{C690E48A-245D-44ED-B63F-A77287395FFC}" dt="2024-06-27T07:15:58.855" v="185" actId="9405"/>
          <ac:inkMkLst>
            <pc:docMk/>
            <pc:sldMk cId="2586058810" sldId="256"/>
            <ac:inkMk id="7" creationId="{DE21A5CA-CE83-D234-5D9B-B82E22939378}"/>
          </ac:inkMkLst>
        </pc:inkChg>
        <pc:inkChg chg="add del mod">
          <ac:chgData name="McArthur Adal" userId="a438c38ebf9f9259" providerId="LiveId" clId="{C690E48A-245D-44ED-B63F-A77287395FFC}" dt="2024-06-27T07:15:58.855" v="184" actId="9405"/>
          <ac:inkMkLst>
            <pc:docMk/>
            <pc:sldMk cId="2586058810" sldId="256"/>
            <ac:inkMk id="8" creationId="{5568C163-6033-B309-0A67-9D3A523F0DEB}"/>
          </ac:inkMkLst>
        </pc:inkChg>
        <pc:inkChg chg="add del mod">
          <ac:chgData name="McArthur Adal" userId="a438c38ebf9f9259" providerId="LiveId" clId="{C690E48A-245D-44ED-B63F-A77287395FFC}" dt="2024-06-27T07:15:58.855" v="183" actId="9405"/>
          <ac:inkMkLst>
            <pc:docMk/>
            <pc:sldMk cId="2586058810" sldId="256"/>
            <ac:inkMk id="9" creationId="{A477FC3A-E61C-F0F0-5A1E-B153811A93FC}"/>
          </ac:inkMkLst>
        </pc:inkChg>
        <pc:inkChg chg="add del mod">
          <ac:chgData name="McArthur Adal" userId="a438c38ebf9f9259" providerId="LiveId" clId="{C690E48A-245D-44ED-B63F-A77287395FFC}" dt="2024-06-27T07:15:58.854" v="182" actId="9405"/>
          <ac:inkMkLst>
            <pc:docMk/>
            <pc:sldMk cId="2586058810" sldId="256"/>
            <ac:inkMk id="10" creationId="{CDCBC72C-4239-5955-AE69-447417A70954}"/>
          </ac:inkMkLst>
        </pc:inkChg>
        <pc:inkChg chg="add del mod">
          <ac:chgData name="McArthur Adal" userId="a438c38ebf9f9259" providerId="LiveId" clId="{C690E48A-245D-44ED-B63F-A77287395FFC}" dt="2024-06-27T07:15:55.736" v="181"/>
          <ac:inkMkLst>
            <pc:docMk/>
            <pc:sldMk cId="2586058810" sldId="256"/>
            <ac:inkMk id="11" creationId="{FE4FE34A-3B93-D5A6-F7AE-EDEAFC428D2F}"/>
          </ac:inkMkLst>
        </pc:inkChg>
      </pc:sldChg>
      <pc:sldChg chg="modSp add del mod ord modNotes">
        <pc:chgData name="McArthur Adal" userId="a438c38ebf9f9259" providerId="LiveId" clId="{C690E48A-245D-44ED-B63F-A77287395FFC}" dt="2024-07-08T04:33:23.677" v="5501" actId="27636"/>
        <pc:sldMkLst>
          <pc:docMk/>
          <pc:sldMk cId="1713219598" sldId="257"/>
        </pc:sldMkLst>
        <pc:spChg chg="mod">
          <ac:chgData name="McArthur Adal" userId="a438c38ebf9f9259" providerId="LiveId" clId="{C690E48A-245D-44ED-B63F-A77287395FFC}" dt="2024-07-08T04:25:44.429" v="5407"/>
          <ac:spMkLst>
            <pc:docMk/>
            <pc:sldMk cId="1713219598" sldId="257"/>
            <ac:spMk id="2" creationId="{1BEF5859-10C9-4588-9727-B9362E26C29D}"/>
          </ac:spMkLst>
        </pc:spChg>
        <pc:spChg chg="mod">
          <ac:chgData name="McArthur Adal" userId="a438c38ebf9f9259" providerId="LiveId" clId="{C690E48A-245D-44ED-B63F-A77287395FFC}" dt="2024-07-08T04:33:23.677" v="5501" actId="27636"/>
          <ac:spMkLst>
            <pc:docMk/>
            <pc:sldMk cId="1713219598" sldId="257"/>
            <ac:spMk id="3" creationId="{5671D7E5-EF66-4BCD-8DAA-E9061157F0BE}"/>
          </ac:spMkLst>
        </pc:spChg>
        <pc:spChg chg="mod">
          <ac:chgData name="McArthur Adal" userId="a438c38ebf9f9259" providerId="LiveId" clId="{C690E48A-245D-44ED-B63F-A77287395FFC}" dt="2024-07-08T04:25:44.429" v="5407"/>
          <ac:spMkLst>
            <pc:docMk/>
            <pc:sldMk cId="1713219598" sldId="257"/>
            <ac:spMk id="5" creationId="{B02A8827-B1A1-2D2F-D6DD-E886B886C43E}"/>
          </ac:spMkLst>
        </pc:spChg>
      </pc:sldChg>
      <pc:sldChg chg="addSp delSp modSp add del mod ord">
        <pc:chgData name="McArthur Adal" userId="a438c38ebf9f9259" providerId="LiveId" clId="{C690E48A-245D-44ED-B63F-A77287395FFC}" dt="2024-06-29T23:54:26.337" v="520" actId="2696"/>
        <pc:sldMkLst>
          <pc:docMk/>
          <pc:sldMk cId="3571516367" sldId="258"/>
        </pc:sldMkLst>
        <pc:spChg chg="mod">
          <ac:chgData name="McArthur Adal" userId="a438c38ebf9f9259" providerId="LiveId" clId="{C690E48A-245D-44ED-B63F-A77287395FFC}" dt="2024-06-29T22:19:19.864" v="365" actId="6549"/>
          <ac:spMkLst>
            <pc:docMk/>
            <pc:sldMk cId="3571516367" sldId="258"/>
            <ac:spMk id="5" creationId="{BAAE4042-A121-BF58-CB82-B314B721987D}"/>
          </ac:spMkLst>
        </pc:spChg>
        <pc:picChg chg="add del mod">
          <ac:chgData name="McArthur Adal" userId="a438c38ebf9f9259" providerId="LiveId" clId="{C690E48A-245D-44ED-B63F-A77287395FFC}" dt="2024-06-29T23:53:29.684" v="517" actId="21"/>
          <ac:picMkLst>
            <pc:docMk/>
            <pc:sldMk cId="3571516367" sldId="258"/>
            <ac:picMk id="2" creationId="{54EB4BAA-17C1-C239-8184-59C809D0821D}"/>
          </ac:picMkLst>
        </pc:picChg>
      </pc:sldChg>
      <pc:sldChg chg="addSp delSp modSp add mod modClrScheme chgLayout modNotes modNotesTx">
        <pc:chgData name="McArthur Adal" userId="a438c38ebf9f9259" providerId="LiveId" clId="{C690E48A-245D-44ED-B63F-A77287395FFC}" dt="2024-07-08T04:25:44.429" v="5407"/>
        <pc:sldMkLst>
          <pc:docMk/>
          <pc:sldMk cId="3504190352" sldId="259"/>
        </pc:sldMkLst>
        <pc:spChg chg="mod">
          <ac:chgData name="McArthur Adal" userId="a438c38ebf9f9259" providerId="LiveId" clId="{C690E48A-245D-44ED-B63F-A77287395FFC}" dt="2024-07-08T04:25:44.429" v="5407"/>
          <ac:spMkLst>
            <pc:docMk/>
            <pc:sldMk cId="3504190352" sldId="259"/>
            <ac:spMk id="2" creationId="{E6FA860F-0DF3-F81E-DCF1-1E1AB272B91A}"/>
          </ac:spMkLst>
        </pc:spChg>
        <pc:spChg chg="mod ord">
          <ac:chgData name="McArthur Adal" userId="a438c38ebf9f9259" providerId="LiveId" clId="{C690E48A-245D-44ED-B63F-A77287395FFC}" dt="2024-07-08T04:25:44.429" v="5407"/>
          <ac:spMkLst>
            <pc:docMk/>
            <pc:sldMk cId="3504190352" sldId="259"/>
            <ac:spMk id="3" creationId="{0538A706-06E4-4B1B-19B6-27C6557E32D7}"/>
          </ac:spMkLst>
        </pc:spChg>
        <pc:spChg chg="add del mod">
          <ac:chgData name="McArthur Adal" userId="a438c38ebf9f9259" providerId="LiveId" clId="{C690E48A-245D-44ED-B63F-A77287395FFC}" dt="2024-07-01T05:41:50.310" v="1579" actId="26606"/>
          <ac:spMkLst>
            <pc:docMk/>
            <pc:sldMk cId="3504190352" sldId="259"/>
            <ac:spMk id="9" creationId="{7C2F7D89-3036-12CE-7BD8-D85CD135B469}"/>
          </ac:spMkLst>
        </pc:spChg>
        <pc:spChg chg="add del mod">
          <ac:chgData name="McArthur Adal" userId="a438c38ebf9f9259" providerId="LiveId" clId="{C690E48A-245D-44ED-B63F-A77287395FFC}" dt="2024-07-01T05:41:53.425" v="1581" actId="26606"/>
          <ac:spMkLst>
            <pc:docMk/>
            <pc:sldMk cId="3504190352" sldId="259"/>
            <ac:spMk id="11" creationId="{DBC21AB3-7C23-7CEB-C2D9-6F5D1ECFBBC2}"/>
          </ac:spMkLst>
        </pc:spChg>
        <pc:spChg chg="add del mod">
          <ac:chgData name="McArthur Adal" userId="a438c38ebf9f9259" providerId="LiveId" clId="{C690E48A-245D-44ED-B63F-A77287395FFC}" dt="2024-07-01T05:41:56.087" v="1583" actId="26606"/>
          <ac:spMkLst>
            <pc:docMk/>
            <pc:sldMk cId="3504190352" sldId="259"/>
            <ac:spMk id="13" creationId="{D387BC4A-0A81-6D7D-7180-ED751A66CF10}"/>
          </ac:spMkLst>
        </pc:spChg>
        <pc:spChg chg="add del mod">
          <ac:chgData name="McArthur Adal" userId="a438c38ebf9f9259" providerId="LiveId" clId="{C690E48A-245D-44ED-B63F-A77287395FFC}" dt="2024-07-01T05:41:56.087" v="1583" actId="26606"/>
          <ac:spMkLst>
            <pc:docMk/>
            <pc:sldMk cId="3504190352" sldId="259"/>
            <ac:spMk id="14" creationId="{0C2CC98E-9D52-E217-933E-200969E6DB76}"/>
          </ac:spMkLst>
        </pc:spChg>
        <pc:spChg chg="add del mod">
          <ac:chgData name="McArthur Adal" userId="a438c38ebf9f9259" providerId="LiveId" clId="{C690E48A-245D-44ED-B63F-A77287395FFC}" dt="2024-07-01T05:41:56.087" v="1583" actId="26606"/>
          <ac:spMkLst>
            <pc:docMk/>
            <pc:sldMk cId="3504190352" sldId="259"/>
            <ac:spMk id="15" creationId="{DBDBB1BD-377D-BC35-FB31-81B00556766C}"/>
          </ac:spMkLst>
        </pc:spChg>
        <pc:spChg chg="add del mod">
          <ac:chgData name="McArthur Adal" userId="a438c38ebf9f9259" providerId="LiveId" clId="{C690E48A-245D-44ED-B63F-A77287395FFC}" dt="2024-07-01T05:41:59.898" v="1585" actId="26606"/>
          <ac:spMkLst>
            <pc:docMk/>
            <pc:sldMk cId="3504190352" sldId="259"/>
            <ac:spMk id="17" creationId="{46A0E9DE-3FC5-75D7-4D0C-72AB75A602E2}"/>
          </ac:spMkLst>
        </pc:spChg>
        <pc:spChg chg="add del mod">
          <ac:chgData name="McArthur Adal" userId="a438c38ebf9f9259" providerId="LiveId" clId="{C690E48A-245D-44ED-B63F-A77287395FFC}" dt="2024-07-01T05:41:59.898" v="1585" actId="26606"/>
          <ac:spMkLst>
            <pc:docMk/>
            <pc:sldMk cId="3504190352" sldId="259"/>
            <ac:spMk id="18" creationId="{B9E40CF2-892F-4AB6-97F0-41088AEACD20}"/>
          </ac:spMkLst>
        </pc:spChg>
        <pc:spChg chg="add del mod">
          <ac:chgData name="McArthur Adal" userId="a438c38ebf9f9259" providerId="LiveId" clId="{C690E48A-245D-44ED-B63F-A77287395FFC}" dt="2024-07-01T05:41:59.898" v="1585" actId="26606"/>
          <ac:spMkLst>
            <pc:docMk/>
            <pc:sldMk cId="3504190352" sldId="259"/>
            <ac:spMk id="19" creationId="{5288691D-6451-E073-078A-B913605089B5}"/>
          </ac:spMkLst>
        </pc:spChg>
        <pc:spChg chg="add del mod">
          <ac:chgData name="McArthur Adal" userId="a438c38ebf9f9259" providerId="LiveId" clId="{C690E48A-245D-44ED-B63F-A77287395FFC}" dt="2024-07-01T05:42:51.132" v="1597" actId="478"/>
          <ac:spMkLst>
            <pc:docMk/>
            <pc:sldMk cId="3504190352" sldId="259"/>
            <ac:spMk id="21" creationId="{B38F6E47-9A02-9E59-77FA-F008EFC90027}"/>
          </ac:spMkLst>
        </pc:spChg>
        <pc:spChg chg="add del mod">
          <ac:chgData name="McArthur Adal" userId="a438c38ebf9f9259" providerId="LiveId" clId="{C690E48A-245D-44ED-B63F-A77287395FFC}" dt="2024-07-01T05:42:52.798" v="1598" actId="478"/>
          <ac:spMkLst>
            <pc:docMk/>
            <pc:sldMk cId="3504190352" sldId="259"/>
            <ac:spMk id="22" creationId="{4699B640-1E0F-E14E-DA96-1706255A3D05}"/>
          </ac:spMkLst>
        </pc:spChg>
        <pc:spChg chg="add mod">
          <ac:chgData name="McArthur Adal" userId="a438c38ebf9f9259" providerId="LiveId" clId="{C690E48A-245D-44ED-B63F-A77287395FFC}" dt="2024-07-08T04:25:44.429" v="5407"/>
          <ac:spMkLst>
            <pc:docMk/>
            <pc:sldMk cId="3504190352" sldId="259"/>
            <ac:spMk id="23" creationId="{446A42AD-68C8-A440-6874-28167251EA9E}"/>
          </ac:spMkLst>
        </pc:spChg>
        <pc:picChg chg="add mod">
          <ac:chgData name="McArthur Adal" userId="a438c38ebf9f9259" providerId="LiveId" clId="{C690E48A-245D-44ED-B63F-A77287395FFC}" dt="2024-07-08T04:25:44.429" v="5407"/>
          <ac:picMkLst>
            <pc:docMk/>
            <pc:sldMk cId="3504190352" sldId="259"/>
            <ac:picMk id="4" creationId="{1262C3FE-C5E8-E6C5-AB70-771372F6A195}"/>
          </ac:picMkLst>
        </pc:picChg>
      </pc:sldChg>
      <pc:sldChg chg="addSp delSp modSp add del mod chgLayout">
        <pc:chgData name="McArthur Adal" userId="a438c38ebf9f9259" providerId="LiveId" clId="{C690E48A-245D-44ED-B63F-A77287395FFC}" dt="2024-06-27T06:18:00.604" v="99" actId="47"/>
        <pc:sldMkLst>
          <pc:docMk/>
          <pc:sldMk cId="3628938928" sldId="259"/>
        </pc:sldMkLst>
        <pc:spChg chg="mod ord">
          <ac:chgData name="McArthur Adal" userId="a438c38ebf9f9259" providerId="LiveId" clId="{C690E48A-245D-44ED-B63F-A77287395FFC}" dt="2024-06-27T06:17:51.028" v="94" actId="6264"/>
          <ac:spMkLst>
            <pc:docMk/>
            <pc:sldMk cId="3628938928" sldId="259"/>
            <ac:spMk id="2" creationId="{DE9E7F55-197B-A034-7384-C78432A1CC77}"/>
          </ac:spMkLst>
        </pc:spChg>
        <pc:spChg chg="add del">
          <ac:chgData name="McArthur Adal" userId="a438c38ebf9f9259" providerId="LiveId" clId="{C690E48A-245D-44ED-B63F-A77287395FFC}" dt="2024-06-27T06:17:51.028" v="94" actId="6264"/>
          <ac:spMkLst>
            <pc:docMk/>
            <pc:sldMk cId="3628938928" sldId="259"/>
            <ac:spMk id="3" creationId="{E9ECC837-EFCF-8EB5-6B28-64B84D1C5DBF}"/>
          </ac:spMkLst>
        </pc:spChg>
        <pc:spChg chg="add del mod">
          <ac:chgData name="McArthur Adal" userId="a438c38ebf9f9259" providerId="LiveId" clId="{C690E48A-245D-44ED-B63F-A77287395FFC}" dt="2024-06-27T06:17:51.028" v="94" actId="6264"/>
          <ac:spMkLst>
            <pc:docMk/>
            <pc:sldMk cId="3628938928" sldId="259"/>
            <ac:spMk id="4" creationId="{F50D1FEC-82E8-E3F8-7631-CF70CD7FBC43}"/>
          </ac:spMkLst>
        </pc:spChg>
        <pc:spChg chg="add del mod ord">
          <ac:chgData name="McArthur Adal" userId="a438c38ebf9f9259" providerId="LiveId" clId="{C690E48A-245D-44ED-B63F-A77287395FFC}" dt="2024-06-27T06:17:51.028" v="94" actId="6264"/>
          <ac:spMkLst>
            <pc:docMk/>
            <pc:sldMk cId="3628938928" sldId="259"/>
            <ac:spMk id="5" creationId="{5FAB4F6B-01D1-EC71-528C-EC7FEFE68367}"/>
          </ac:spMkLst>
        </pc:spChg>
      </pc:sldChg>
      <pc:sldChg chg="addSp delSp modSp add mod modClrScheme chgLayout">
        <pc:chgData name="McArthur Adal" userId="a438c38ebf9f9259" providerId="LiveId" clId="{C690E48A-245D-44ED-B63F-A77287395FFC}" dt="2024-07-08T04:25:44.429" v="5407"/>
        <pc:sldMkLst>
          <pc:docMk/>
          <pc:sldMk cId="1453055327" sldId="260"/>
        </pc:sldMkLst>
        <pc:spChg chg="mod ord">
          <ac:chgData name="McArthur Adal" userId="a438c38ebf9f9259" providerId="LiveId" clId="{C690E48A-245D-44ED-B63F-A77287395FFC}" dt="2024-07-08T04:25:44.429" v="5407"/>
          <ac:spMkLst>
            <pc:docMk/>
            <pc:sldMk cId="1453055327" sldId="260"/>
            <ac:spMk id="2" creationId="{C5EE20C8-A8FD-B797-CF04-A5611FC8E174}"/>
          </ac:spMkLst>
        </pc:spChg>
        <pc:spChg chg="mod ord">
          <ac:chgData name="McArthur Adal" userId="a438c38ebf9f9259" providerId="LiveId" clId="{C690E48A-245D-44ED-B63F-A77287395FFC}" dt="2024-07-08T04:25:44.429" v="5407"/>
          <ac:spMkLst>
            <pc:docMk/>
            <pc:sldMk cId="1453055327" sldId="260"/>
            <ac:spMk id="3" creationId="{FBF5D4E6-8492-45D4-3903-87F8FA679B62}"/>
          </ac:spMkLst>
        </pc:spChg>
        <pc:spChg chg="add del mod">
          <ac:chgData name="McArthur Adal" userId="a438c38ebf9f9259" providerId="LiveId" clId="{C690E48A-245D-44ED-B63F-A77287395FFC}" dt="2024-06-27T06:52:14.487" v="140" actId="6264"/>
          <ac:spMkLst>
            <pc:docMk/>
            <pc:sldMk cId="1453055327" sldId="260"/>
            <ac:spMk id="4" creationId="{49C8A236-FCCF-78BD-3F72-CEA48A37288D}"/>
          </ac:spMkLst>
        </pc:spChg>
        <pc:spChg chg="add del mod">
          <ac:chgData name="McArthur Adal" userId="a438c38ebf9f9259" providerId="LiveId" clId="{C690E48A-245D-44ED-B63F-A77287395FFC}" dt="2024-06-27T06:52:14.487" v="140" actId="6264"/>
          <ac:spMkLst>
            <pc:docMk/>
            <pc:sldMk cId="1453055327" sldId="260"/>
            <ac:spMk id="5" creationId="{B85B9C54-D2F1-AD9A-4AD2-07ECF47E4DBC}"/>
          </ac:spMkLst>
        </pc:spChg>
        <pc:spChg chg="add del mod">
          <ac:chgData name="McArthur Adal" userId="a438c38ebf9f9259" providerId="LiveId" clId="{C690E48A-245D-44ED-B63F-A77287395FFC}" dt="2024-07-01T04:04:34.261" v="834" actId="478"/>
          <ac:spMkLst>
            <pc:docMk/>
            <pc:sldMk cId="1453055327" sldId="260"/>
            <ac:spMk id="6" creationId="{15DFA807-F605-4130-F477-A96F91F7573B}"/>
          </ac:spMkLst>
        </pc:spChg>
        <pc:spChg chg="add del mod">
          <ac:chgData name="McArthur Adal" userId="a438c38ebf9f9259" providerId="LiveId" clId="{C690E48A-245D-44ED-B63F-A77287395FFC}" dt="2024-06-30T00:01:59.656" v="610" actId="26606"/>
          <ac:spMkLst>
            <pc:docMk/>
            <pc:sldMk cId="1453055327" sldId="260"/>
            <ac:spMk id="9" creationId="{31F0D0EB-61C7-FD08-28AA-29E4C40F7A94}"/>
          </ac:spMkLst>
        </pc:spChg>
        <pc:spChg chg="add del mod">
          <ac:chgData name="McArthur Adal" userId="a438c38ebf9f9259" providerId="LiveId" clId="{C690E48A-245D-44ED-B63F-A77287395FFC}" dt="2024-06-30T00:03:51.985" v="627" actId="478"/>
          <ac:spMkLst>
            <pc:docMk/>
            <pc:sldMk cId="1453055327" sldId="260"/>
            <ac:spMk id="11" creationId="{08DC4AA8-47E5-F194-A64D-3321009D6F0F}"/>
          </ac:spMkLst>
        </pc:spChg>
        <pc:spChg chg="add del mod ord">
          <ac:chgData name="McArthur Adal" userId="a438c38ebf9f9259" providerId="LiveId" clId="{C690E48A-245D-44ED-B63F-A77287395FFC}" dt="2024-07-01T04:04:31.197" v="833" actId="478"/>
          <ac:spMkLst>
            <pc:docMk/>
            <pc:sldMk cId="1453055327" sldId="260"/>
            <ac:spMk id="12" creationId="{5CF5C00C-7114-77DD-73AB-36F180740475}"/>
          </ac:spMkLst>
        </pc:spChg>
        <pc:spChg chg="add mod ord">
          <ac:chgData name="McArthur Adal" userId="a438c38ebf9f9259" providerId="LiveId" clId="{C690E48A-245D-44ED-B63F-A77287395FFC}" dt="2024-07-08T04:25:44.429" v="5407"/>
          <ac:spMkLst>
            <pc:docMk/>
            <pc:sldMk cId="1453055327" sldId="260"/>
            <ac:spMk id="13" creationId="{7E42F183-B303-AB42-52E2-05A973116B86}"/>
          </ac:spMkLst>
        </pc:spChg>
        <pc:spChg chg="add del mod">
          <ac:chgData name="McArthur Adal" userId="a438c38ebf9f9259" providerId="LiveId" clId="{C690E48A-245D-44ED-B63F-A77287395FFC}" dt="2024-07-01T04:03:58.571" v="822" actId="26606"/>
          <ac:spMkLst>
            <pc:docMk/>
            <pc:sldMk cId="1453055327" sldId="260"/>
            <ac:spMk id="18" creationId="{9A50D75A-49CC-8DA7-7FF0-D82A13E5242E}"/>
          </ac:spMkLst>
        </pc:spChg>
        <pc:spChg chg="add del mod">
          <ac:chgData name="McArthur Adal" userId="a438c38ebf9f9259" providerId="LiveId" clId="{C690E48A-245D-44ED-B63F-A77287395FFC}" dt="2024-07-01T04:04:00.618" v="824" actId="26606"/>
          <ac:spMkLst>
            <pc:docMk/>
            <pc:sldMk cId="1453055327" sldId="260"/>
            <ac:spMk id="20" creationId="{76750544-D0D8-7083-DB55-3183960B4BEF}"/>
          </ac:spMkLst>
        </pc:spChg>
        <pc:spChg chg="add del">
          <ac:chgData name="McArthur Adal" userId="a438c38ebf9f9259" providerId="LiveId" clId="{C690E48A-245D-44ED-B63F-A77287395FFC}" dt="2024-07-01T04:04:08.821" v="826" actId="26606"/>
          <ac:spMkLst>
            <pc:docMk/>
            <pc:sldMk cId="1453055327" sldId="260"/>
            <ac:spMk id="22" creationId="{95DBE127-744B-AE9F-5D2E-F11D57DA4567}"/>
          </ac:spMkLst>
        </pc:spChg>
        <pc:spChg chg="add del mod">
          <ac:chgData name="McArthur Adal" userId="a438c38ebf9f9259" providerId="LiveId" clId="{C690E48A-245D-44ED-B63F-A77287395FFC}" dt="2024-07-01T04:04:12.243" v="828" actId="26606"/>
          <ac:spMkLst>
            <pc:docMk/>
            <pc:sldMk cId="1453055327" sldId="260"/>
            <ac:spMk id="24" creationId="{9A50D75A-49CC-8DA7-7FF0-D82A13E5242E}"/>
          </ac:spMkLst>
        </pc:spChg>
        <pc:spChg chg="add del">
          <ac:chgData name="McArthur Adal" userId="a438c38ebf9f9259" providerId="LiveId" clId="{C690E48A-245D-44ED-B63F-A77287395FFC}" dt="2024-07-01T04:04:14.665" v="830" actId="26606"/>
          <ac:spMkLst>
            <pc:docMk/>
            <pc:sldMk cId="1453055327" sldId="260"/>
            <ac:spMk id="26" creationId="{95DBE127-744B-AE9F-5D2E-F11D57DA4567}"/>
          </ac:spMkLst>
        </pc:spChg>
        <pc:spChg chg="add mod">
          <ac:chgData name="McArthur Adal" userId="a438c38ebf9f9259" providerId="LiveId" clId="{C690E48A-245D-44ED-B63F-A77287395FFC}" dt="2024-07-08T04:25:44.429" v="5407"/>
          <ac:spMkLst>
            <pc:docMk/>
            <pc:sldMk cId="1453055327" sldId="260"/>
            <ac:spMk id="28" creationId="{9A50D75A-49CC-8DA7-7FF0-D82A13E5242E}"/>
          </ac:spMkLst>
        </pc:spChg>
        <pc:picChg chg="add mod ord">
          <ac:chgData name="McArthur Adal" userId="a438c38ebf9f9259" providerId="LiveId" clId="{C690E48A-245D-44ED-B63F-A77287395FFC}" dt="2024-07-08T04:25:44.429" v="5407"/>
          <ac:picMkLst>
            <pc:docMk/>
            <pc:sldMk cId="1453055327" sldId="260"/>
            <ac:picMk id="4" creationId="{5D0EF92A-483B-9B91-80BE-D5351800BC78}"/>
          </ac:picMkLst>
        </pc:picChg>
        <pc:picChg chg="add del">
          <ac:chgData name="McArthur Adal" userId="a438c38ebf9f9259" providerId="LiveId" clId="{C690E48A-245D-44ED-B63F-A77287395FFC}" dt="2024-06-30T00:01:59.656" v="610" actId="26606"/>
          <ac:picMkLst>
            <pc:docMk/>
            <pc:sldMk cId="1453055327" sldId="260"/>
            <ac:picMk id="6" creationId="{05AE208E-2B46-E03F-3A87-9370FF63A961}"/>
          </ac:picMkLst>
        </pc:picChg>
        <pc:picChg chg="add del">
          <ac:chgData name="McArthur Adal" userId="a438c38ebf9f9259" providerId="LiveId" clId="{C690E48A-245D-44ED-B63F-A77287395FFC}" dt="2024-07-01T04:02:55.178" v="819" actId="478"/>
          <ac:picMkLst>
            <pc:docMk/>
            <pc:sldMk cId="1453055327" sldId="260"/>
            <ac:picMk id="14" creationId="{16028EF4-4382-AB47-E861-C6F0947F2B7B}"/>
          </ac:picMkLst>
        </pc:picChg>
      </pc:sldChg>
      <pc:sldChg chg="addSp delSp modSp add del mod chgLayout">
        <pc:chgData name="McArthur Adal" userId="a438c38ebf9f9259" providerId="LiveId" clId="{C690E48A-245D-44ED-B63F-A77287395FFC}" dt="2024-06-27T06:18:00.604" v="99" actId="47"/>
        <pc:sldMkLst>
          <pc:docMk/>
          <pc:sldMk cId="3374778334" sldId="260"/>
        </pc:sldMkLst>
        <pc:spChg chg="mod ord">
          <ac:chgData name="McArthur Adal" userId="a438c38ebf9f9259" providerId="LiveId" clId="{C690E48A-245D-44ED-B63F-A77287395FFC}" dt="2024-06-27T06:17:50.522" v="92" actId="6264"/>
          <ac:spMkLst>
            <pc:docMk/>
            <pc:sldMk cId="3374778334" sldId="260"/>
            <ac:spMk id="2" creationId="{17B3DB9B-F6C5-8639-340A-C1CB7E681E0D}"/>
          </ac:spMkLst>
        </pc:spChg>
        <pc:spChg chg="mod ord">
          <ac:chgData name="McArthur Adal" userId="a438c38ebf9f9259" providerId="LiveId" clId="{C690E48A-245D-44ED-B63F-A77287395FFC}" dt="2024-06-27T06:17:50.522" v="92" actId="6264"/>
          <ac:spMkLst>
            <pc:docMk/>
            <pc:sldMk cId="3374778334" sldId="260"/>
            <ac:spMk id="3" creationId="{A57019D1-67D8-715A-457D-FB0A20AAD0CA}"/>
          </ac:spMkLst>
        </pc:spChg>
        <pc:spChg chg="add del mod">
          <ac:chgData name="McArthur Adal" userId="a438c38ebf9f9259" providerId="LiveId" clId="{C690E48A-245D-44ED-B63F-A77287395FFC}" dt="2024-06-27T06:17:50.522" v="92" actId="6264"/>
          <ac:spMkLst>
            <pc:docMk/>
            <pc:sldMk cId="3374778334" sldId="260"/>
            <ac:spMk id="4" creationId="{F13236C4-135C-FF74-3A21-6D693F335920}"/>
          </ac:spMkLst>
        </pc:spChg>
        <pc:spChg chg="add del mod">
          <ac:chgData name="McArthur Adal" userId="a438c38ebf9f9259" providerId="LiveId" clId="{C690E48A-245D-44ED-B63F-A77287395FFC}" dt="2024-06-27T06:17:50.522" v="92" actId="6264"/>
          <ac:spMkLst>
            <pc:docMk/>
            <pc:sldMk cId="3374778334" sldId="260"/>
            <ac:spMk id="5" creationId="{80A81DB0-435F-03FE-2796-CAD48FD222E3}"/>
          </ac:spMkLst>
        </pc:spChg>
      </pc:sldChg>
      <pc:sldChg chg="addSp delSp modSp add del mod chgLayout">
        <pc:chgData name="McArthur Adal" userId="a438c38ebf9f9259" providerId="LiveId" clId="{C690E48A-245D-44ED-B63F-A77287395FFC}" dt="2024-06-27T06:18:00.604" v="99" actId="47"/>
        <pc:sldMkLst>
          <pc:docMk/>
          <pc:sldMk cId="2984932974" sldId="261"/>
        </pc:sldMkLst>
        <pc:spChg chg="mod ord">
          <ac:chgData name="McArthur Adal" userId="a438c38ebf9f9259" providerId="LiveId" clId="{C690E48A-245D-44ED-B63F-A77287395FFC}" dt="2024-06-27T06:17:51.066" v="95" actId="6264"/>
          <ac:spMkLst>
            <pc:docMk/>
            <pc:sldMk cId="2984932974" sldId="261"/>
            <ac:spMk id="2" creationId="{A6901825-5827-C511-4F1F-BF64735C7BFE}"/>
          </ac:spMkLst>
        </pc:spChg>
        <pc:spChg chg="mod ord">
          <ac:chgData name="McArthur Adal" userId="a438c38ebf9f9259" providerId="LiveId" clId="{C690E48A-245D-44ED-B63F-A77287395FFC}" dt="2024-06-27T06:17:51.066" v="95" actId="6264"/>
          <ac:spMkLst>
            <pc:docMk/>
            <pc:sldMk cId="2984932974" sldId="261"/>
            <ac:spMk id="3" creationId="{A8AE9BE8-B435-94E3-A48E-C7FE22C6764E}"/>
          </ac:spMkLst>
        </pc:spChg>
        <pc:spChg chg="add del mod">
          <ac:chgData name="McArthur Adal" userId="a438c38ebf9f9259" providerId="LiveId" clId="{C690E48A-245D-44ED-B63F-A77287395FFC}" dt="2024-06-27T06:17:51.066" v="95" actId="6264"/>
          <ac:spMkLst>
            <pc:docMk/>
            <pc:sldMk cId="2984932974" sldId="261"/>
            <ac:spMk id="4" creationId="{09F6D1C5-EF32-63A4-1235-9A98C32064AC}"/>
          </ac:spMkLst>
        </pc:spChg>
        <pc:spChg chg="add del mod">
          <ac:chgData name="McArthur Adal" userId="a438c38ebf9f9259" providerId="LiveId" clId="{C690E48A-245D-44ED-B63F-A77287395FFC}" dt="2024-06-27T06:17:51.066" v="95" actId="6264"/>
          <ac:spMkLst>
            <pc:docMk/>
            <pc:sldMk cId="2984932974" sldId="261"/>
            <ac:spMk id="5" creationId="{0217FF4A-4BC9-9C86-9C86-4C6EB523D2D3}"/>
          </ac:spMkLst>
        </pc:spChg>
      </pc:sldChg>
      <pc:sldChg chg="modSp add del mod">
        <pc:chgData name="McArthur Adal" userId="a438c38ebf9f9259" providerId="LiveId" clId="{C690E48A-245D-44ED-B63F-A77287395FFC}" dt="2024-07-01T07:27:52.317" v="2909" actId="47"/>
        <pc:sldMkLst>
          <pc:docMk/>
          <pc:sldMk cId="4072649300" sldId="261"/>
        </pc:sldMkLst>
        <pc:spChg chg="mod">
          <ac:chgData name="McArthur Adal" userId="a438c38ebf9f9259" providerId="LiveId" clId="{C690E48A-245D-44ED-B63F-A77287395FFC}" dt="2024-06-30T00:25:28.003" v="731" actId="27636"/>
          <ac:spMkLst>
            <pc:docMk/>
            <pc:sldMk cId="4072649300" sldId="261"/>
            <ac:spMk id="3" creationId="{16940343-7CF4-8025-B48C-7DCE448F8D19}"/>
          </ac:spMkLst>
        </pc:spChg>
      </pc:sldChg>
      <pc:sldChg chg="addSp delSp modSp add mod modClrScheme chgLayout">
        <pc:chgData name="McArthur Adal" userId="a438c38ebf9f9259" providerId="LiveId" clId="{C690E48A-245D-44ED-B63F-A77287395FFC}" dt="2024-07-09T03:32:00.762" v="8575" actId="20577"/>
        <pc:sldMkLst>
          <pc:docMk/>
          <pc:sldMk cId="327689614" sldId="262"/>
        </pc:sldMkLst>
        <pc:spChg chg="mod">
          <ac:chgData name="McArthur Adal" userId="a438c38ebf9f9259" providerId="LiveId" clId="{C690E48A-245D-44ED-B63F-A77287395FFC}" dt="2024-07-08T04:25:44.429" v="5407"/>
          <ac:spMkLst>
            <pc:docMk/>
            <pc:sldMk cId="327689614" sldId="262"/>
            <ac:spMk id="2" creationId="{09F46B65-786F-EA41-9EDE-B1DE4CAFF343}"/>
          </ac:spMkLst>
        </pc:spChg>
        <pc:spChg chg="add del mod">
          <ac:chgData name="McArthur Adal" userId="a438c38ebf9f9259" providerId="LiveId" clId="{C690E48A-245D-44ED-B63F-A77287395FFC}" dt="2024-07-09T03:32:00.762" v="8575" actId="20577"/>
          <ac:spMkLst>
            <pc:docMk/>
            <pc:sldMk cId="327689614" sldId="262"/>
            <ac:spMk id="3" creationId="{FAD03AEC-64EC-8C95-57EB-E5191B3C6D60}"/>
          </ac:spMkLst>
        </pc:spChg>
        <pc:spChg chg="add del mod">
          <ac:chgData name="McArthur Adal" userId="a438c38ebf9f9259" providerId="LiveId" clId="{C690E48A-245D-44ED-B63F-A77287395FFC}" dt="2024-07-01T16:07:56.231" v="3566" actId="26606"/>
          <ac:spMkLst>
            <pc:docMk/>
            <pc:sldMk cId="327689614" sldId="262"/>
            <ac:spMk id="7" creationId="{3E1284E9-A183-CDE0-0E65-5533DD87ADDE}"/>
          </ac:spMkLst>
        </pc:spChg>
        <pc:spChg chg="add mod">
          <ac:chgData name="McArthur Adal" userId="a438c38ebf9f9259" providerId="LiveId" clId="{C690E48A-245D-44ED-B63F-A77287395FFC}" dt="2024-07-08T04:25:44.429" v="5407"/>
          <ac:spMkLst>
            <pc:docMk/>
            <pc:sldMk cId="327689614" sldId="262"/>
            <ac:spMk id="8" creationId="{CC76D72F-D43C-BA08-65C3-5E091328A548}"/>
          </ac:spMkLst>
        </pc:spChg>
        <pc:spChg chg="add del mod">
          <ac:chgData name="McArthur Adal" userId="a438c38ebf9f9259" providerId="LiveId" clId="{C690E48A-245D-44ED-B63F-A77287395FFC}" dt="2024-07-01T16:04:33.019" v="3527" actId="26606"/>
          <ac:spMkLst>
            <pc:docMk/>
            <pc:sldMk cId="327689614" sldId="262"/>
            <ac:spMk id="9" creationId="{049134E6-AEA2-E661-425E-1D5B0FC6FA9D}"/>
          </ac:spMkLst>
        </pc:spChg>
        <pc:spChg chg="add del mod">
          <ac:chgData name="McArthur Adal" userId="a438c38ebf9f9259" providerId="LiveId" clId="{C690E48A-245D-44ED-B63F-A77287395FFC}" dt="2024-07-01T16:08:06.535" v="3568" actId="26606"/>
          <ac:spMkLst>
            <pc:docMk/>
            <pc:sldMk cId="327689614" sldId="262"/>
            <ac:spMk id="10" creationId="{D6176292-04E7-34EA-6B77-E2C011C3542F}"/>
          </ac:spMkLst>
        </pc:spChg>
        <pc:spChg chg="add del mod">
          <ac:chgData name="McArthur Adal" userId="a438c38ebf9f9259" providerId="LiveId" clId="{C690E48A-245D-44ED-B63F-A77287395FFC}" dt="2024-07-01T16:04:33.019" v="3527" actId="26606"/>
          <ac:spMkLst>
            <pc:docMk/>
            <pc:sldMk cId="327689614" sldId="262"/>
            <ac:spMk id="11" creationId="{CD6AF487-7807-EFF5-30E0-8C743D49A4BB}"/>
          </ac:spMkLst>
        </pc:spChg>
        <pc:spChg chg="add del mod">
          <ac:chgData name="McArthur Adal" userId="a438c38ebf9f9259" providerId="LiveId" clId="{C690E48A-245D-44ED-B63F-A77287395FFC}" dt="2024-07-01T16:08:06.535" v="3568" actId="26606"/>
          <ac:spMkLst>
            <pc:docMk/>
            <pc:sldMk cId="327689614" sldId="262"/>
            <ac:spMk id="12" creationId="{E779EF8C-8982-822E-A7D9-0419C836C19A}"/>
          </ac:spMkLst>
        </pc:spChg>
        <pc:spChg chg="add del mod">
          <ac:chgData name="McArthur Adal" userId="a438c38ebf9f9259" providerId="LiveId" clId="{C690E48A-245D-44ED-B63F-A77287395FFC}" dt="2024-07-01T16:04:46.805" v="3529" actId="26606"/>
          <ac:spMkLst>
            <pc:docMk/>
            <pc:sldMk cId="327689614" sldId="262"/>
            <ac:spMk id="13" creationId="{678E20A1-0ADD-BC91-676C-047E8BEC1BC7}"/>
          </ac:spMkLst>
        </pc:spChg>
        <pc:spChg chg="add del mod">
          <ac:chgData name="McArthur Adal" userId="a438c38ebf9f9259" providerId="LiveId" clId="{C690E48A-245D-44ED-B63F-A77287395FFC}" dt="2024-07-01T16:04:57.451" v="3531" actId="26606"/>
          <ac:spMkLst>
            <pc:docMk/>
            <pc:sldMk cId="327689614" sldId="262"/>
            <ac:spMk id="16" creationId="{52D350AC-E89E-A88B-D802-D3B0D39F2F57}"/>
          </ac:spMkLst>
        </pc:spChg>
        <pc:spChg chg="add del mod">
          <ac:chgData name="McArthur Adal" userId="a438c38ebf9f9259" providerId="LiveId" clId="{C690E48A-245D-44ED-B63F-A77287395FFC}" dt="2024-07-01T16:08:06.535" v="3568" actId="26606"/>
          <ac:spMkLst>
            <pc:docMk/>
            <pc:sldMk cId="327689614" sldId="262"/>
            <ac:spMk id="18" creationId="{4FF2B48F-9D65-4B38-9E9A-C7175CC619B3}"/>
          </ac:spMkLst>
        </pc:spChg>
        <pc:spChg chg="add del mod">
          <ac:chgData name="McArthur Adal" userId="a438c38ebf9f9259" providerId="LiveId" clId="{C690E48A-245D-44ED-B63F-A77287395FFC}" dt="2024-07-01T16:05:07.028" v="3533" actId="26606"/>
          <ac:spMkLst>
            <pc:docMk/>
            <pc:sldMk cId="327689614" sldId="262"/>
            <ac:spMk id="19" creationId="{0ADF6273-8139-F0B0-7046-61E226AD6644}"/>
          </ac:spMkLst>
        </pc:spChg>
        <pc:spChg chg="add del mod">
          <ac:chgData name="McArthur Adal" userId="a438c38ebf9f9259" providerId="LiveId" clId="{C690E48A-245D-44ED-B63F-A77287395FFC}" dt="2024-07-01T16:05:07.028" v="3533" actId="26606"/>
          <ac:spMkLst>
            <pc:docMk/>
            <pc:sldMk cId="327689614" sldId="262"/>
            <ac:spMk id="20" creationId="{4E6AC0DC-3558-D15B-F624-E026AB3D60B1}"/>
          </ac:spMkLst>
        </pc:spChg>
        <pc:graphicFrameChg chg="add del">
          <ac:chgData name="McArthur Adal" userId="a438c38ebf9f9259" providerId="LiveId" clId="{C690E48A-245D-44ED-B63F-A77287395FFC}" dt="2024-07-01T16:04:33.019" v="3527" actId="26606"/>
          <ac:graphicFrameMkLst>
            <pc:docMk/>
            <pc:sldMk cId="327689614" sldId="262"/>
            <ac:graphicFrameMk id="5" creationId="{CEAD4674-DD46-B53C-3586-E3BF8C7E1DA1}"/>
          </ac:graphicFrameMkLst>
        </pc:graphicFrameChg>
        <pc:graphicFrameChg chg="add del">
          <ac:chgData name="McArthur Adal" userId="a438c38ebf9f9259" providerId="LiveId" clId="{C690E48A-245D-44ED-B63F-A77287395FFC}" dt="2024-07-01T16:04:46.805" v="3529" actId="26606"/>
          <ac:graphicFrameMkLst>
            <pc:docMk/>
            <pc:sldMk cId="327689614" sldId="262"/>
            <ac:graphicFrameMk id="14" creationId="{F4101AFA-5867-B985-4DD2-F6A0E88DDE99}"/>
          </ac:graphicFrameMkLst>
        </pc:graphicFrameChg>
        <pc:graphicFrameChg chg="add del">
          <ac:chgData name="McArthur Adal" userId="a438c38ebf9f9259" providerId="LiveId" clId="{C690E48A-245D-44ED-B63F-A77287395FFC}" dt="2024-07-01T16:04:57.451" v="3531" actId="26606"/>
          <ac:graphicFrameMkLst>
            <pc:docMk/>
            <pc:sldMk cId="327689614" sldId="262"/>
            <ac:graphicFrameMk id="17" creationId="{C447F410-0D62-1F68-1813-79234BCE2C85}"/>
          </ac:graphicFrameMkLst>
        </pc:graphicFrameChg>
        <pc:graphicFrameChg chg="add del">
          <ac:chgData name="McArthur Adal" userId="a438c38ebf9f9259" providerId="LiveId" clId="{C690E48A-245D-44ED-B63F-A77287395FFC}" dt="2024-07-01T16:05:07.028" v="3533" actId="26606"/>
          <ac:graphicFrameMkLst>
            <pc:docMk/>
            <pc:sldMk cId="327689614" sldId="262"/>
            <ac:graphicFrameMk id="21" creationId="{4315E3B9-36F8-B420-C65E-0DD09395AC06}"/>
          </ac:graphicFrameMkLst>
        </pc:graphicFrameChg>
        <pc:picChg chg="add del">
          <ac:chgData name="McArthur Adal" userId="a438c38ebf9f9259" providerId="LiveId" clId="{C690E48A-245D-44ED-B63F-A77287395FFC}" dt="2024-07-01T16:07:56.231" v="3566" actId="26606"/>
          <ac:picMkLst>
            <pc:docMk/>
            <pc:sldMk cId="327689614" sldId="262"/>
            <ac:picMk id="6" creationId="{8BA67291-B8D1-3F3B-A90D-DF276E5206C5}"/>
          </ac:picMkLst>
        </pc:picChg>
        <pc:picChg chg="add del">
          <ac:chgData name="McArthur Adal" userId="a438c38ebf9f9259" providerId="LiveId" clId="{C690E48A-245D-44ED-B63F-A77287395FFC}" dt="2024-07-01T16:08:06.535" v="3568" actId="26606"/>
          <ac:picMkLst>
            <pc:docMk/>
            <pc:sldMk cId="327689614" sldId="262"/>
            <ac:picMk id="15" creationId="{91DD5D42-6CB8-2159-5D5B-24B562DC4416}"/>
          </ac:picMkLst>
        </pc:picChg>
      </pc:sldChg>
      <pc:sldChg chg="addSp delSp modSp add del mod chgLayout">
        <pc:chgData name="McArthur Adal" userId="a438c38ebf9f9259" providerId="LiveId" clId="{C690E48A-245D-44ED-B63F-A77287395FFC}" dt="2024-06-27T06:18:00.604" v="99" actId="47"/>
        <pc:sldMkLst>
          <pc:docMk/>
          <pc:sldMk cId="4041767244" sldId="262"/>
        </pc:sldMkLst>
        <pc:spChg chg="mod ord">
          <ac:chgData name="McArthur Adal" userId="a438c38ebf9f9259" providerId="LiveId" clId="{C690E48A-245D-44ED-B63F-A77287395FFC}" dt="2024-06-27T06:17:51.441" v="96" actId="6264"/>
          <ac:spMkLst>
            <pc:docMk/>
            <pc:sldMk cId="4041767244" sldId="262"/>
            <ac:spMk id="2" creationId="{29DDF5F7-A16C-7722-C752-C54E4BC1A17F}"/>
          </ac:spMkLst>
        </pc:spChg>
        <pc:spChg chg="mod ord">
          <ac:chgData name="McArthur Adal" userId="a438c38ebf9f9259" providerId="LiveId" clId="{C690E48A-245D-44ED-B63F-A77287395FFC}" dt="2024-06-27T06:17:51.441" v="96" actId="6264"/>
          <ac:spMkLst>
            <pc:docMk/>
            <pc:sldMk cId="4041767244" sldId="262"/>
            <ac:spMk id="3" creationId="{B908E4EA-CCEB-A038-A391-000084F29216}"/>
          </ac:spMkLst>
        </pc:spChg>
        <pc:spChg chg="add del mod">
          <ac:chgData name="McArthur Adal" userId="a438c38ebf9f9259" providerId="LiveId" clId="{C690E48A-245D-44ED-B63F-A77287395FFC}" dt="2024-06-27T06:17:51.441" v="96" actId="6264"/>
          <ac:spMkLst>
            <pc:docMk/>
            <pc:sldMk cId="4041767244" sldId="262"/>
            <ac:spMk id="4" creationId="{36E98162-EEA3-ACF7-21C3-78CF127DE662}"/>
          </ac:spMkLst>
        </pc:spChg>
        <pc:spChg chg="add del mod">
          <ac:chgData name="McArthur Adal" userId="a438c38ebf9f9259" providerId="LiveId" clId="{C690E48A-245D-44ED-B63F-A77287395FFC}" dt="2024-06-27T06:17:51.441" v="96" actId="6264"/>
          <ac:spMkLst>
            <pc:docMk/>
            <pc:sldMk cId="4041767244" sldId="262"/>
            <ac:spMk id="5" creationId="{AAF75E72-DECE-F591-BA7B-1163170DD05E}"/>
          </ac:spMkLst>
        </pc:spChg>
      </pc:sldChg>
      <pc:sldChg chg="addSp delSp modSp add del mod chgLayout">
        <pc:chgData name="McArthur Adal" userId="a438c38ebf9f9259" providerId="LiveId" clId="{C690E48A-245D-44ED-B63F-A77287395FFC}" dt="2024-06-27T06:17:51.871" v="98" actId="47"/>
        <pc:sldMkLst>
          <pc:docMk/>
          <pc:sldMk cId="2866994034" sldId="263"/>
        </pc:sldMkLst>
        <pc:spChg chg="mod ord">
          <ac:chgData name="McArthur Adal" userId="a438c38ebf9f9259" providerId="LiveId" clId="{C690E48A-245D-44ED-B63F-A77287395FFC}" dt="2024-06-27T06:17:51.462" v="97" actId="6264"/>
          <ac:spMkLst>
            <pc:docMk/>
            <pc:sldMk cId="2866994034" sldId="263"/>
            <ac:spMk id="2" creationId="{5CEE2492-4353-A47C-7CED-7D51D8D4C707}"/>
          </ac:spMkLst>
        </pc:spChg>
        <pc:spChg chg="mod ord">
          <ac:chgData name="McArthur Adal" userId="a438c38ebf9f9259" providerId="LiveId" clId="{C690E48A-245D-44ED-B63F-A77287395FFC}" dt="2024-06-27T06:17:51.462" v="97" actId="6264"/>
          <ac:spMkLst>
            <pc:docMk/>
            <pc:sldMk cId="2866994034" sldId="263"/>
            <ac:spMk id="3" creationId="{C69370AE-7904-1E85-A554-F5DCE5151579}"/>
          </ac:spMkLst>
        </pc:spChg>
        <pc:spChg chg="add del mod">
          <ac:chgData name="McArthur Adal" userId="a438c38ebf9f9259" providerId="LiveId" clId="{C690E48A-245D-44ED-B63F-A77287395FFC}" dt="2024-06-27T06:17:51.462" v="97" actId="6264"/>
          <ac:spMkLst>
            <pc:docMk/>
            <pc:sldMk cId="2866994034" sldId="263"/>
            <ac:spMk id="4" creationId="{263E96CA-2BB3-EFDA-5C53-EEB43E3EC217}"/>
          </ac:spMkLst>
        </pc:spChg>
        <pc:spChg chg="add del mod">
          <ac:chgData name="McArthur Adal" userId="a438c38ebf9f9259" providerId="LiveId" clId="{C690E48A-245D-44ED-B63F-A77287395FFC}" dt="2024-06-27T06:17:51.462" v="97" actId="6264"/>
          <ac:spMkLst>
            <pc:docMk/>
            <pc:sldMk cId="2866994034" sldId="263"/>
            <ac:spMk id="5" creationId="{BCB5228C-58B2-1C62-0663-CE78157A0CF7}"/>
          </ac:spMkLst>
        </pc:spChg>
      </pc:sldChg>
      <pc:sldChg chg="modSp add mod">
        <pc:chgData name="McArthur Adal" userId="a438c38ebf9f9259" providerId="LiveId" clId="{C690E48A-245D-44ED-B63F-A77287395FFC}" dt="2024-07-08T04:25:44.429" v="5407"/>
        <pc:sldMkLst>
          <pc:docMk/>
          <pc:sldMk cId="3056317099" sldId="263"/>
        </pc:sldMkLst>
        <pc:spChg chg="mod">
          <ac:chgData name="McArthur Adal" userId="a438c38ebf9f9259" providerId="LiveId" clId="{C690E48A-245D-44ED-B63F-A77287395FFC}" dt="2024-07-01T16:47:28.203" v="3740" actId="255"/>
          <ac:spMkLst>
            <pc:docMk/>
            <pc:sldMk cId="3056317099" sldId="263"/>
            <ac:spMk id="2" creationId="{6E62FC90-AFBE-B67E-00A0-F8D0EE7E9B45}"/>
          </ac:spMkLst>
        </pc:spChg>
        <pc:spChg chg="mod">
          <ac:chgData name="McArthur Adal" userId="a438c38ebf9f9259" providerId="LiveId" clId="{C690E48A-245D-44ED-B63F-A77287395FFC}" dt="2024-07-08T04:25:44.429" v="5407"/>
          <ac:spMkLst>
            <pc:docMk/>
            <pc:sldMk cId="3056317099" sldId="263"/>
            <ac:spMk id="3" creationId="{4F069217-6D6C-A2F6-28A4-4D7CF2F1A2C8}"/>
          </ac:spMkLst>
        </pc:spChg>
      </pc:sldChg>
      <pc:sldChg chg="addSp delSp modSp add mod ord modClrScheme chgLayout">
        <pc:chgData name="McArthur Adal" userId="a438c38ebf9f9259" providerId="LiveId" clId="{C690E48A-245D-44ED-B63F-A77287395FFC}" dt="2024-07-08T21:37:46.554" v="7109" actId="404"/>
        <pc:sldMkLst>
          <pc:docMk/>
          <pc:sldMk cId="1559467697" sldId="264"/>
        </pc:sldMkLst>
        <pc:spChg chg="mod ord">
          <ac:chgData name="McArthur Adal" userId="a438c38ebf9f9259" providerId="LiveId" clId="{C690E48A-245D-44ED-B63F-A77287395FFC}" dt="2024-07-08T04:25:44.429" v="5407"/>
          <ac:spMkLst>
            <pc:docMk/>
            <pc:sldMk cId="1559467697" sldId="264"/>
            <ac:spMk id="2" creationId="{3CDFDBCC-2182-7876-506A-F6FE46F4E449}"/>
          </ac:spMkLst>
        </pc:spChg>
        <pc:spChg chg="mod ord">
          <ac:chgData name="McArthur Adal" userId="a438c38ebf9f9259" providerId="LiveId" clId="{C690E48A-245D-44ED-B63F-A77287395FFC}" dt="2024-07-08T21:37:46.554" v="7109" actId="404"/>
          <ac:spMkLst>
            <pc:docMk/>
            <pc:sldMk cId="1559467697" sldId="264"/>
            <ac:spMk id="3" creationId="{7AB66AC9-FD18-939E-5A1A-ED1409333175}"/>
          </ac:spMkLst>
        </pc:spChg>
        <pc:spChg chg="add del mod ord">
          <ac:chgData name="McArthur Adal" userId="a438c38ebf9f9259" providerId="LiveId" clId="{C690E48A-245D-44ED-B63F-A77287395FFC}" dt="2024-07-03T15:17:12.962" v="5160" actId="700"/>
          <ac:spMkLst>
            <pc:docMk/>
            <pc:sldMk cId="1559467697" sldId="264"/>
            <ac:spMk id="4" creationId="{4F52A73E-8382-C576-7BEA-E8BC3F70712D}"/>
          </ac:spMkLst>
        </pc:spChg>
      </pc:sldChg>
      <pc:sldChg chg="add del">
        <pc:chgData name="McArthur Adal" userId="a438c38ebf9f9259" providerId="LiveId" clId="{C690E48A-245D-44ED-B63F-A77287395FFC}" dt="2024-07-02T07:47:02.125" v="4897" actId="47"/>
        <pc:sldMkLst>
          <pc:docMk/>
          <pc:sldMk cId="1742861620" sldId="266"/>
        </pc:sldMkLst>
      </pc:sldChg>
      <pc:sldChg chg="del">
        <pc:chgData name="McArthur Adal" userId="a438c38ebf9f9259" providerId="LiveId" clId="{C690E48A-245D-44ED-B63F-A77287395FFC}" dt="2024-07-02T07:47:34.416" v="4903" actId="47"/>
        <pc:sldMkLst>
          <pc:docMk/>
          <pc:sldMk cId="1969787568" sldId="271"/>
        </pc:sldMkLst>
      </pc:sldChg>
      <pc:sldChg chg="modSp add del mod modNotes">
        <pc:chgData name="McArthur Adal" userId="a438c38ebf9f9259" providerId="LiveId" clId="{C690E48A-245D-44ED-B63F-A77287395FFC}" dt="2024-07-08T04:25:44.429" v="5407"/>
        <pc:sldMkLst>
          <pc:docMk/>
          <pc:sldMk cId="608796113" sldId="278"/>
        </pc:sldMkLst>
        <pc:spChg chg="mod">
          <ac:chgData name="McArthur Adal" userId="a438c38ebf9f9259" providerId="LiveId" clId="{C690E48A-245D-44ED-B63F-A77287395FFC}" dt="2024-07-08T04:25:44.429" v="5407"/>
          <ac:spMkLst>
            <pc:docMk/>
            <pc:sldMk cId="608796113" sldId="278"/>
            <ac:spMk id="2" creationId="{9528DBD1-DB29-D44F-FD5A-3071BB37EF37}"/>
          </ac:spMkLst>
        </pc:spChg>
      </pc:sldChg>
      <pc:sldChg chg="add del">
        <pc:chgData name="McArthur Adal" userId="a438c38ebf9f9259" providerId="LiveId" clId="{C690E48A-245D-44ED-B63F-A77287395FFC}" dt="2024-06-27T06:21:34.471" v="124" actId="47"/>
        <pc:sldMkLst>
          <pc:docMk/>
          <pc:sldMk cId="2241459136" sldId="279"/>
        </pc:sldMkLst>
      </pc:sldChg>
      <pc:sldChg chg="add del">
        <pc:chgData name="McArthur Adal" userId="a438c38ebf9f9259" providerId="LiveId" clId="{C690E48A-245D-44ED-B63F-A77287395FFC}" dt="2024-07-02T07:47:25.636" v="4900" actId="47"/>
        <pc:sldMkLst>
          <pc:docMk/>
          <pc:sldMk cId="334696707" sldId="280"/>
        </pc:sldMkLst>
      </pc:sldChg>
      <pc:sldChg chg="add del">
        <pc:chgData name="McArthur Adal" userId="a438c38ebf9f9259" providerId="LiveId" clId="{C690E48A-245D-44ED-B63F-A77287395FFC}" dt="2024-07-02T07:47:30.286" v="4901" actId="47"/>
        <pc:sldMkLst>
          <pc:docMk/>
          <pc:sldMk cId="103458723" sldId="281"/>
        </pc:sldMkLst>
      </pc:sldChg>
      <pc:sldChg chg="add del">
        <pc:chgData name="McArthur Adal" userId="a438c38ebf9f9259" providerId="LiveId" clId="{C690E48A-245D-44ED-B63F-A77287395FFC}" dt="2024-07-02T07:47:32.147" v="4902" actId="47"/>
        <pc:sldMkLst>
          <pc:docMk/>
          <pc:sldMk cId="636929804" sldId="282"/>
        </pc:sldMkLst>
      </pc:sldChg>
      <pc:sldChg chg="add del">
        <pc:chgData name="McArthur Adal" userId="a438c38ebf9f9259" providerId="LiveId" clId="{C690E48A-245D-44ED-B63F-A77287395FFC}" dt="2024-07-02T07:47:10.558" v="4898" actId="47"/>
        <pc:sldMkLst>
          <pc:docMk/>
          <pc:sldMk cId="1658164610" sldId="283"/>
        </pc:sldMkLst>
      </pc:sldChg>
      <pc:sldChg chg="add del">
        <pc:chgData name="McArthur Adal" userId="a438c38ebf9f9259" providerId="LiveId" clId="{C690E48A-245D-44ED-B63F-A77287395FFC}" dt="2024-07-02T07:47:12.944" v="4899" actId="47"/>
        <pc:sldMkLst>
          <pc:docMk/>
          <pc:sldMk cId="2403577982" sldId="284"/>
        </pc:sldMkLst>
      </pc:sldChg>
      <pc:sldChg chg="add del">
        <pc:chgData name="McArthur Adal" userId="a438c38ebf9f9259" providerId="LiveId" clId="{C690E48A-245D-44ED-B63F-A77287395FFC}" dt="2024-07-02T07:46:56.517" v="4896" actId="47"/>
        <pc:sldMkLst>
          <pc:docMk/>
          <pc:sldMk cId="2791821786" sldId="285"/>
        </pc:sldMkLst>
      </pc:sldChg>
      <pc:sldChg chg="add del">
        <pc:chgData name="McArthur Adal" userId="a438c38ebf9f9259" providerId="LiveId" clId="{C690E48A-245D-44ED-B63F-A77287395FFC}" dt="2024-06-27T06:21:54.106" v="125" actId="47"/>
        <pc:sldMkLst>
          <pc:docMk/>
          <pc:sldMk cId="1289399954" sldId="286"/>
        </pc:sldMkLst>
      </pc:sldChg>
      <pc:sldChg chg="addSp delSp modSp del mod ord">
        <pc:chgData name="McArthur Adal" userId="a438c38ebf9f9259" providerId="LiveId" clId="{C690E48A-245D-44ED-B63F-A77287395FFC}" dt="2024-06-27T04:42:02.418" v="25" actId="47"/>
        <pc:sldMkLst>
          <pc:docMk/>
          <pc:sldMk cId="2862947484" sldId="286"/>
        </pc:sldMkLst>
        <pc:graphicFrameChg chg="add del modGraphic">
          <ac:chgData name="McArthur Adal" userId="a438c38ebf9f9259" providerId="LiveId" clId="{C690E48A-245D-44ED-B63F-A77287395FFC}" dt="2024-06-27T04:42:00.012" v="24" actId="478"/>
          <ac:graphicFrameMkLst>
            <pc:docMk/>
            <pc:sldMk cId="2862947484" sldId="286"/>
            <ac:graphicFrameMk id="5" creationId="{9A3D109A-1676-A0C7-3656-D66996D42A72}"/>
          </ac:graphicFrameMkLst>
        </pc:graphicFrameChg>
      </pc:sldChg>
      <pc:sldChg chg="add del">
        <pc:chgData name="McArthur Adal" userId="a438c38ebf9f9259" providerId="LiveId" clId="{C690E48A-245D-44ED-B63F-A77287395FFC}" dt="2024-06-27T04:45:46.570" v="30" actId="47"/>
        <pc:sldMkLst>
          <pc:docMk/>
          <pc:sldMk cId="1911834899" sldId="287"/>
        </pc:sldMkLst>
      </pc:sldChg>
      <pc:sldChg chg="add del">
        <pc:chgData name="McArthur Adal" userId="a438c38ebf9f9259" providerId="LiveId" clId="{C690E48A-245D-44ED-B63F-A77287395FFC}" dt="2024-06-27T06:21:54.106" v="125" actId="47"/>
        <pc:sldMkLst>
          <pc:docMk/>
          <pc:sldMk cId="2406101348" sldId="287"/>
        </pc:sldMkLst>
      </pc:sldChg>
      <pc:sldChg chg="add del">
        <pc:chgData name="McArthur Adal" userId="a438c38ebf9f9259" providerId="LiveId" clId="{C690E48A-245D-44ED-B63F-A77287395FFC}" dt="2024-06-27T06:21:54.106" v="125" actId="47"/>
        <pc:sldMkLst>
          <pc:docMk/>
          <pc:sldMk cId="173266085" sldId="288"/>
        </pc:sldMkLst>
      </pc:sldChg>
      <pc:sldChg chg="addSp delSp modSp add del mod chgLayout">
        <pc:chgData name="McArthur Adal" userId="a438c38ebf9f9259" providerId="LiveId" clId="{C690E48A-245D-44ED-B63F-A77287395FFC}" dt="2024-06-27T06:18:00.604" v="99" actId="47"/>
        <pc:sldMkLst>
          <pc:docMk/>
          <pc:sldMk cId="2565230259" sldId="288"/>
        </pc:sldMkLst>
        <pc:spChg chg="mod ord">
          <ac:chgData name="McArthur Adal" userId="a438c38ebf9f9259" providerId="LiveId" clId="{C690E48A-245D-44ED-B63F-A77287395FFC}" dt="2024-06-27T06:17:50.554" v="93" actId="6264"/>
          <ac:spMkLst>
            <pc:docMk/>
            <pc:sldMk cId="2565230259" sldId="288"/>
            <ac:spMk id="2" creationId="{3B310499-091B-8E8A-B912-059C074A89B6}"/>
          </ac:spMkLst>
        </pc:spChg>
        <pc:spChg chg="mod ord">
          <ac:chgData name="McArthur Adal" userId="a438c38ebf9f9259" providerId="LiveId" clId="{C690E48A-245D-44ED-B63F-A77287395FFC}" dt="2024-06-27T06:17:50.554" v="93" actId="6264"/>
          <ac:spMkLst>
            <pc:docMk/>
            <pc:sldMk cId="2565230259" sldId="288"/>
            <ac:spMk id="3" creationId="{0FFBBA02-4E53-2AA1-440D-7445C30FC5AE}"/>
          </ac:spMkLst>
        </pc:spChg>
        <pc:spChg chg="add del mod">
          <ac:chgData name="McArthur Adal" userId="a438c38ebf9f9259" providerId="LiveId" clId="{C690E48A-245D-44ED-B63F-A77287395FFC}" dt="2024-06-27T06:17:50.554" v="93" actId="6264"/>
          <ac:spMkLst>
            <pc:docMk/>
            <pc:sldMk cId="2565230259" sldId="288"/>
            <ac:spMk id="4" creationId="{9F1F9C79-2F82-50C6-B25C-026A6910E88C}"/>
          </ac:spMkLst>
        </pc:spChg>
        <pc:spChg chg="add del mod">
          <ac:chgData name="McArthur Adal" userId="a438c38ebf9f9259" providerId="LiveId" clId="{C690E48A-245D-44ED-B63F-A77287395FFC}" dt="2024-06-27T06:17:50.554" v="93" actId="6264"/>
          <ac:spMkLst>
            <pc:docMk/>
            <pc:sldMk cId="2565230259" sldId="288"/>
            <ac:spMk id="5" creationId="{F84C59B4-D1EB-8F63-425E-2E44559760F9}"/>
          </ac:spMkLst>
        </pc:spChg>
      </pc:sldChg>
      <pc:sldChg chg="add del">
        <pc:chgData name="McArthur Adal" userId="a438c38ebf9f9259" providerId="LiveId" clId="{C690E48A-245D-44ED-B63F-A77287395FFC}" dt="2024-06-27T06:21:54.106" v="125" actId="47"/>
        <pc:sldMkLst>
          <pc:docMk/>
          <pc:sldMk cId="2732254218" sldId="289"/>
        </pc:sldMkLst>
      </pc:sldChg>
      <pc:sldChg chg="add del">
        <pc:chgData name="McArthur Adal" userId="a438c38ebf9f9259" providerId="LiveId" clId="{C690E48A-245D-44ED-B63F-A77287395FFC}" dt="2024-06-27T06:21:54.106" v="125" actId="47"/>
        <pc:sldMkLst>
          <pc:docMk/>
          <pc:sldMk cId="3877652926" sldId="290"/>
        </pc:sldMkLst>
      </pc:sldChg>
      <pc:sldChg chg="addSp delSp modSp add mod modClrScheme chgLayout">
        <pc:chgData name="McArthur Adal" userId="a438c38ebf9f9259" providerId="LiveId" clId="{C690E48A-245D-44ED-B63F-A77287395FFC}" dt="2024-07-08T04:25:44.429" v="5407"/>
        <pc:sldMkLst>
          <pc:docMk/>
          <pc:sldMk cId="1398945711" sldId="291"/>
        </pc:sldMkLst>
        <pc:spChg chg="mod ord">
          <ac:chgData name="McArthur Adal" userId="a438c38ebf9f9259" providerId="LiveId" clId="{C690E48A-245D-44ED-B63F-A77287395FFC}" dt="2024-07-08T04:25:44.429" v="5407"/>
          <ac:spMkLst>
            <pc:docMk/>
            <pc:sldMk cId="1398945711" sldId="291"/>
            <ac:spMk id="2" creationId="{ED675C26-E06A-5602-70F7-2B5D50A1FF97}"/>
          </ac:spMkLst>
        </pc:spChg>
        <pc:spChg chg="mod ord">
          <ac:chgData name="McArthur Adal" userId="a438c38ebf9f9259" providerId="LiveId" clId="{C690E48A-245D-44ED-B63F-A77287395FFC}" dt="2024-07-08T04:25:44.429" v="5407"/>
          <ac:spMkLst>
            <pc:docMk/>
            <pc:sldMk cId="1398945711" sldId="291"/>
            <ac:spMk id="3" creationId="{8F5A10F8-34C9-F0DA-FF1D-5CC3F044D914}"/>
          </ac:spMkLst>
        </pc:spChg>
        <pc:spChg chg="add del mod">
          <ac:chgData name="McArthur Adal" userId="a438c38ebf9f9259" providerId="LiveId" clId="{C690E48A-245D-44ED-B63F-A77287395FFC}" dt="2024-06-27T06:52:06.021" v="139" actId="6264"/>
          <ac:spMkLst>
            <pc:docMk/>
            <pc:sldMk cId="1398945711" sldId="291"/>
            <ac:spMk id="4" creationId="{2B4715FB-E256-3456-0223-63E5C97A0A91}"/>
          </ac:spMkLst>
        </pc:spChg>
        <pc:spChg chg="add del mod">
          <ac:chgData name="McArthur Adal" userId="a438c38ebf9f9259" providerId="LiveId" clId="{C690E48A-245D-44ED-B63F-A77287395FFC}" dt="2024-06-27T06:52:06.021" v="139" actId="6264"/>
          <ac:spMkLst>
            <pc:docMk/>
            <pc:sldMk cId="1398945711" sldId="291"/>
            <ac:spMk id="5" creationId="{D03DB149-79D9-9F4A-D351-3ADB6D6D782F}"/>
          </ac:spMkLst>
        </pc:spChg>
        <pc:spChg chg="add del mod">
          <ac:chgData name="McArthur Adal" userId="a438c38ebf9f9259" providerId="LiveId" clId="{C690E48A-245D-44ED-B63F-A77287395FFC}" dt="2024-07-01T05:31:52.298" v="1540" actId="26606"/>
          <ac:spMkLst>
            <pc:docMk/>
            <pc:sldMk cId="1398945711" sldId="291"/>
            <ac:spMk id="8" creationId="{FD28171B-9734-6FAA-D917-9782FF276005}"/>
          </ac:spMkLst>
        </pc:spChg>
        <pc:spChg chg="add del mod">
          <ac:chgData name="McArthur Adal" userId="a438c38ebf9f9259" providerId="LiveId" clId="{C690E48A-245D-44ED-B63F-A77287395FFC}" dt="2024-07-01T05:32:00.818" v="1542" actId="26606"/>
          <ac:spMkLst>
            <pc:docMk/>
            <pc:sldMk cId="1398945711" sldId="291"/>
            <ac:spMk id="9" creationId="{EAA9EBED-DAF5-B0DA-2E5E-A83F5F94609D}"/>
          </ac:spMkLst>
        </pc:spChg>
        <pc:spChg chg="add mod">
          <ac:chgData name="McArthur Adal" userId="a438c38ebf9f9259" providerId="LiveId" clId="{C690E48A-245D-44ED-B63F-A77287395FFC}" dt="2024-07-08T04:25:44.429" v="5407"/>
          <ac:spMkLst>
            <pc:docMk/>
            <pc:sldMk cId="1398945711" sldId="291"/>
            <ac:spMk id="12" creationId="{FD28171B-9734-6FAA-D917-9782FF276005}"/>
          </ac:spMkLst>
        </pc:spChg>
        <pc:picChg chg="add del">
          <ac:chgData name="McArthur Adal" userId="a438c38ebf9f9259" providerId="LiveId" clId="{C690E48A-245D-44ED-B63F-A77287395FFC}" dt="2024-07-01T05:32:00.818" v="1542" actId="26606"/>
          <ac:picMkLst>
            <pc:docMk/>
            <pc:sldMk cId="1398945711" sldId="291"/>
            <ac:picMk id="10" creationId="{EB4EE71E-786B-F27A-1532-BEA5DFEAFC7B}"/>
          </ac:picMkLst>
        </pc:picChg>
      </pc:sldChg>
      <pc:sldChg chg="modSp add del mod">
        <pc:chgData name="McArthur Adal" userId="a438c38ebf9f9259" providerId="LiveId" clId="{C690E48A-245D-44ED-B63F-A77287395FFC}" dt="2024-07-01T05:33:11.208" v="1550" actId="47"/>
        <pc:sldMkLst>
          <pc:docMk/>
          <pc:sldMk cId="2135395403" sldId="292"/>
        </pc:sldMkLst>
        <pc:spChg chg="mod">
          <ac:chgData name="McArthur Adal" userId="a438c38ebf9f9259" providerId="LiveId" clId="{C690E48A-245D-44ED-B63F-A77287395FFC}" dt="2024-06-29T23:40:37.606" v="481" actId="6549"/>
          <ac:spMkLst>
            <pc:docMk/>
            <pc:sldMk cId="2135395403" sldId="292"/>
            <ac:spMk id="3" creationId="{8F5A10F8-34C9-F0DA-FF1D-5CC3F044D914}"/>
          </ac:spMkLst>
        </pc:spChg>
      </pc:sldChg>
      <pc:sldChg chg="modSp add del mod">
        <pc:chgData name="McArthur Adal" userId="a438c38ebf9f9259" providerId="LiveId" clId="{C690E48A-245D-44ED-B63F-A77287395FFC}" dt="2024-07-01T05:40:44.708" v="1575" actId="47"/>
        <pc:sldMkLst>
          <pc:docMk/>
          <pc:sldMk cId="2919367703" sldId="293"/>
        </pc:sldMkLst>
        <pc:spChg chg="mod">
          <ac:chgData name="McArthur Adal" userId="a438c38ebf9f9259" providerId="LiveId" clId="{C690E48A-245D-44ED-B63F-A77287395FFC}" dt="2024-06-29T23:40:19.746" v="451" actId="5793"/>
          <ac:spMkLst>
            <pc:docMk/>
            <pc:sldMk cId="2919367703" sldId="293"/>
            <ac:spMk id="3" creationId="{8F5A10F8-34C9-F0DA-FF1D-5CC3F044D914}"/>
          </ac:spMkLst>
        </pc:spChg>
      </pc:sldChg>
      <pc:sldChg chg="addSp delSp modSp add mod modClrScheme chgLayout">
        <pc:chgData name="McArthur Adal" userId="a438c38ebf9f9259" providerId="LiveId" clId="{C690E48A-245D-44ED-B63F-A77287395FFC}" dt="2024-07-08T04:25:44.429" v="5407"/>
        <pc:sldMkLst>
          <pc:docMk/>
          <pc:sldMk cId="1629574969" sldId="294"/>
        </pc:sldMkLst>
        <pc:spChg chg="mod ord">
          <ac:chgData name="McArthur Adal" userId="a438c38ebf9f9259" providerId="LiveId" clId="{C690E48A-245D-44ED-B63F-A77287395FFC}" dt="2024-07-01T07:54:43.406" v="3109" actId="20577"/>
          <ac:spMkLst>
            <pc:docMk/>
            <pc:sldMk cId="1629574969" sldId="294"/>
            <ac:spMk id="2" creationId="{C5EE20C8-A8FD-B797-CF04-A5611FC8E174}"/>
          </ac:spMkLst>
        </pc:spChg>
        <pc:spChg chg="mod ord">
          <ac:chgData name="McArthur Adal" userId="a438c38ebf9f9259" providerId="LiveId" clId="{C690E48A-245D-44ED-B63F-A77287395FFC}" dt="2024-07-08T04:25:44.429" v="5407"/>
          <ac:spMkLst>
            <pc:docMk/>
            <pc:sldMk cId="1629574969" sldId="294"/>
            <ac:spMk id="3" creationId="{FBF5D4E6-8492-45D4-3903-87F8FA679B62}"/>
          </ac:spMkLst>
        </pc:spChg>
        <pc:spChg chg="add del mod ord">
          <ac:chgData name="McArthur Adal" userId="a438c38ebf9f9259" providerId="LiveId" clId="{C690E48A-245D-44ED-B63F-A77287395FFC}" dt="2024-07-01T07:46:35.044" v="2984" actId="26606"/>
          <ac:spMkLst>
            <pc:docMk/>
            <pc:sldMk cId="1629574969" sldId="294"/>
            <ac:spMk id="4" creationId="{E6528794-8027-51B2-0D5B-045D170F8426}"/>
          </ac:spMkLst>
        </pc:spChg>
        <pc:spChg chg="add mod">
          <ac:chgData name="McArthur Adal" userId="a438c38ebf9f9259" providerId="LiveId" clId="{C690E48A-245D-44ED-B63F-A77287395FFC}" dt="2024-07-08T04:25:44.429" v="5407"/>
          <ac:spMkLst>
            <pc:docMk/>
            <pc:sldMk cId="1629574969" sldId="294"/>
            <ac:spMk id="6" creationId="{53DAFA6A-A6FF-8209-4EB9-CB51B4FC8E4B}"/>
          </ac:spMkLst>
        </pc:spChg>
        <pc:spChg chg="add mod ord">
          <ac:chgData name="McArthur Adal" userId="a438c38ebf9f9259" providerId="LiveId" clId="{C690E48A-245D-44ED-B63F-A77287395FFC}" dt="2024-07-01T07:51:26.257" v="3057" actId="700"/>
          <ac:spMkLst>
            <pc:docMk/>
            <pc:sldMk cId="1629574969" sldId="294"/>
            <ac:spMk id="9" creationId="{3AB0DACB-33F6-1EB6-80B1-08ED3683A66A}"/>
          </ac:spMkLst>
        </pc:spChg>
        <pc:picChg chg="add del">
          <ac:chgData name="McArthur Adal" userId="a438c38ebf9f9259" providerId="LiveId" clId="{C690E48A-245D-44ED-B63F-A77287395FFC}" dt="2024-07-01T07:51:47.257" v="3058" actId="478"/>
          <ac:picMkLst>
            <pc:docMk/>
            <pc:sldMk cId="1629574969" sldId="294"/>
            <ac:picMk id="5" creationId="{3B551BEC-4DBA-E5EE-F469-A0674F355E73}"/>
          </ac:picMkLst>
        </pc:picChg>
        <pc:picChg chg="add mod">
          <ac:chgData name="McArthur Adal" userId="a438c38ebf9f9259" providerId="LiveId" clId="{C690E48A-245D-44ED-B63F-A77287395FFC}" dt="2024-07-08T04:25:44.429" v="5407"/>
          <ac:picMkLst>
            <pc:docMk/>
            <pc:sldMk cId="1629574969" sldId="294"/>
            <ac:picMk id="8" creationId="{F466860F-A3AB-D792-9D10-7C691AA8C3A5}"/>
          </ac:picMkLst>
        </pc:picChg>
      </pc:sldChg>
      <pc:sldChg chg="addSp delSp modSp add mod ord modClrScheme chgLayout">
        <pc:chgData name="McArthur Adal" userId="a438c38ebf9f9259" providerId="LiveId" clId="{C690E48A-245D-44ED-B63F-A77287395FFC}" dt="2024-07-08T04:25:44.429" v="5407"/>
        <pc:sldMkLst>
          <pc:docMk/>
          <pc:sldMk cId="726944090" sldId="295"/>
        </pc:sldMkLst>
        <pc:spChg chg="mod">
          <ac:chgData name="McArthur Adal" userId="a438c38ebf9f9259" providerId="LiveId" clId="{C690E48A-245D-44ED-B63F-A77287395FFC}" dt="2024-07-08T04:25:44.429" v="5407"/>
          <ac:spMkLst>
            <pc:docMk/>
            <pc:sldMk cId="726944090" sldId="295"/>
            <ac:spMk id="2" creationId="{C5EE20C8-A8FD-B797-CF04-A5611FC8E174}"/>
          </ac:spMkLst>
        </pc:spChg>
        <pc:spChg chg="add del mod">
          <ac:chgData name="McArthur Adal" userId="a438c38ebf9f9259" providerId="LiveId" clId="{C690E48A-245D-44ED-B63F-A77287395FFC}" dt="2024-06-30T00:41:02.537" v="807" actId="26606"/>
          <ac:spMkLst>
            <pc:docMk/>
            <pc:sldMk cId="726944090" sldId="295"/>
            <ac:spMk id="3" creationId="{FBF5D4E6-8492-45D4-3903-87F8FA679B62}"/>
          </ac:spMkLst>
        </pc:spChg>
        <pc:spChg chg="add del mod">
          <ac:chgData name="McArthur Adal" userId="a438c38ebf9f9259" providerId="LiveId" clId="{C690E48A-245D-44ED-B63F-A77287395FFC}" dt="2024-06-30T00:40:53.461" v="804" actId="26606"/>
          <ac:spMkLst>
            <pc:docMk/>
            <pc:sldMk cId="726944090" sldId="295"/>
            <ac:spMk id="9" creationId="{CD0F06AE-0635-3F45-5693-FDFFF64F4C43}"/>
          </ac:spMkLst>
        </pc:spChg>
        <pc:spChg chg="add del mod">
          <ac:chgData name="McArthur Adal" userId="a438c38ebf9f9259" providerId="LiveId" clId="{C690E48A-245D-44ED-B63F-A77287395FFC}" dt="2024-06-30T00:41:02.427" v="806" actId="26606"/>
          <ac:spMkLst>
            <pc:docMk/>
            <pc:sldMk cId="726944090" sldId="295"/>
            <ac:spMk id="11" creationId="{49C8638B-3689-6D9F-CE50-27F1BD3FD163}"/>
          </ac:spMkLst>
        </pc:spChg>
        <pc:spChg chg="add mod">
          <ac:chgData name="McArthur Adal" userId="a438c38ebf9f9259" providerId="LiveId" clId="{C690E48A-245D-44ED-B63F-A77287395FFC}" dt="2024-07-08T04:25:44.429" v="5407"/>
          <ac:spMkLst>
            <pc:docMk/>
            <pc:sldMk cId="726944090" sldId="295"/>
            <ac:spMk id="14" creationId="{E3DA3950-70BB-8A8B-1149-AF4B723B48A1}"/>
          </ac:spMkLst>
        </pc:spChg>
        <pc:graphicFrameChg chg="add del">
          <ac:chgData name="McArthur Adal" userId="a438c38ebf9f9259" providerId="LiveId" clId="{C690E48A-245D-44ED-B63F-A77287395FFC}" dt="2024-06-30T00:40:53.461" v="804" actId="26606"/>
          <ac:graphicFrameMkLst>
            <pc:docMk/>
            <pc:sldMk cId="726944090" sldId="295"/>
            <ac:graphicFrameMk id="5" creationId="{5A77EE1C-9899-3BF3-0B0E-11D698E0B893}"/>
          </ac:graphicFrameMkLst>
        </pc:graphicFrameChg>
        <pc:graphicFrameChg chg="add del">
          <ac:chgData name="McArthur Adal" userId="a438c38ebf9f9259" providerId="LiveId" clId="{C690E48A-245D-44ED-B63F-A77287395FFC}" dt="2024-06-30T00:41:02.427" v="806" actId="26606"/>
          <ac:graphicFrameMkLst>
            <pc:docMk/>
            <pc:sldMk cId="726944090" sldId="295"/>
            <ac:graphicFrameMk id="12" creationId="{6E4308AE-14C9-8A60-BE0D-677262985F39}"/>
          </ac:graphicFrameMkLst>
        </pc:graphicFrameChg>
        <pc:graphicFrameChg chg="add mod modGraphic">
          <ac:chgData name="McArthur Adal" userId="a438c38ebf9f9259" providerId="LiveId" clId="{C690E48A-245D-44ED-B63F-A77287395FFC}" dt="2024-07-08T04:25:44.429" v="5407"/>
          <ac:graphicFrameMkLst>
            <pc:docMk/>
            <pc:sldMk cId="726944090" sldId="295"/>
            <ac:graphicFrameMk id="15" creationId="{18D07BD6-94C8-C420-D46C-E1F33989328F}"/>
          </ac:graphicFrameMkLst>
        </pc:graphicFrameChg>
      </pc:sldChg>
      <pc:sldChg chg="modSp add del mod ord">
        <pc:chgData name="McArthur Adal" userId="a438c38ebf9f9259" providerId="LiveId" clId="{C690E48A-245D-44ED-B63F-A77287395FFC}" dt="2024-07-01T07:43:30.667" v="2977" actId="47"/>
        <pc:sldMkLst>
          <pc:docMk/>
          <pc:sldMk cId="2447441085" sldId="296"/>
        </pc:sldMkLst>
        <pc:spChg chg="mod">
          <ac:chgData name="McArthur Adal" userId="a438c38ebf9f9259" providerId="LiveId" clId="{C690E48A-245D-44ED-B63F-A77287395FFC}" dt="2024-06-30T00:37:11.073" v="788" actId="14"/>
          <ac:spMkLst>
            <pc:docMk/>
            <pc:sldMk cId="2447441085" sldId="296"/>
            <ac:spMk id="3" creationId="{FBF5D4E6-8492-45D4-3903-87F8FA679B62}"/>
          </ac:spMkLst>
        </pc:spChg>
      </pc:sldChg>
      <pc:sldChg chg="addSp delSp modSp add mod ord modClrScheme chgLayout">
        <pc:chgData name="McArthur Adal" userId="a438c38ebf9f9259" providerId="LiveId" clId="{C690E48A-245D-44ED-B63F-A77287395FFC}" dt="2024-07-08T04:25:44.429" v="5407"/>
        <pc:sldMkLst>
          <pc:docMk/>
          <pc:sldMk cId="4038487428" sldId="297"/>
        </pc:sldMkLst>
        <pc:spChg chg="mod ord">
          <ac:chgData name="McArthur Adal" userId="a438c38ebf9f9259" providerId="LiveId" clId="{C690E48A-245D-44ED-B63F-A77287395FFC}" dt="2024-07-01T07:18:35.277" v="2796" actId="700"/>
          <ac:spMkLst>
            <pc:docMk/>
            <pc:sldMk cId="4038487428" sldId="297"/>
            <ac:spMk id="2" creationId="{C5EE20C8-A8FD-B797-CF04-A5611FC8E174}"/>
          </ac:spMkLst>
        </pc:spChg>
        <pc:spChg chg="mod ord">
          <ac:chgData name="McArthur Adal" userId="a438c38ebf9f9259" providerId="LiveId" clId="{C690E48A-245D-44ED-B63F-A77287395FFC}" dt="2024-07-08T04:25:44.429" v="5407"/>
          <ac:spMkLst>
            <pc:docMk/>
            <pc:sldMk cId="4038487428" sldId="297"/>
            <ac:spMk id="3" creationId="{FBF5D4E6-8492-45D4-3903-87F8FA679B62}"/>
          </ac:spMkLst>
        </pc:spChg>
        <pc:spChg chg="add">
          <ac:chgData name="McArthur Adal" userId="a438c38ebf9f9259" providerId="LiveId" clId="{C690E48A-245D-44ED-B63F-A77287395FFC}" dt="2024-07-01T07:14:34.127" v="2758"/>
          <ac:spMkLst>
            <pc:docMk/>
            <pc:sldMk cId="4038487428" sldId="297"/>
            <ac:spMk id="4" creationId="{76F6C204-1AE9-9150-B57B-D9C5D3E28C92}"/>
          </ac:spMkLst>
        </pc:spChg>
        <pc:spChg chg="add">
          <ac:chgData name="McArthur Adal" userId="a438c38ebf9f9259" providerId="LiveId" clId="{C690E48A-245D-44ED-B63F-A77287395FFC}" dt="2024-07-01T07:14:43.092" v="2761"/>
          <ac:spMkLst>
            <pc:docMk/>
            <pc:sldMk cId="4038487428" sldId="297"/>
            <ac:spMk id="5" creationId="{9E99FAA7-A881-F335-32A7-86F994D3B9B5}"/>
          </ac:spMkLst>
        </pc:spChg>
        <pc:spChg chg="add del mod">
          <ac:chgData name="McArthur Adal" userId="a438c38ebf9f9259" providerId="LiveId" clId="{C690E48A-245D-44ED-B63F-A77287395FFC}" dt="2024-06-30T00:09:07.109" v="657" actId="26606"/>
          <ac:spMkLst>
            <pc:docMk/>
            <pc:sldMk cId="4038487428" sldId="297"/>
            <ac:spMk id="8" creationId="{B2E5F356-68FB-BDA3-6F00-CFBBE287EBD8}"/>
          </ac:spMkLst>
        </pc:spChg>
        <pc:spChg chg="add del mod">
          <ac:chgData name="McArthur Adal" userId="a438c38ebf9f9259" providerId="LiveId" clId="{C690E48A-245D-44ED-B63F-A77287395FFC}" dt="2024-06-30T00:09:22.583" v="667" actId="26606"/>
          <ac:spMkLst>
            <pc:docMk/>
            <pc:sldMk cId="4038487428" sldId="297"/>
            <ac:spMk id="9" creationId="{C57B33E2-B57C-FB7E-032A-D31A1E1BEC55}"/>
          </ac:spMkLst>
        </pc:spChg>
        <pc:spChg chg="add del mod">
          <ac:chgData name="McArthur Adal" userId="a438c38ebf9f9259" providerId="LiveId" clId="{C690E48A-245D-44ED-B63F-A77287395FFC}" dt="2024-06-30T00:09:07.109" v="657" actId="26606"/>
          <ac:spMkLst>
            <pc:docMk/>
            <pc:sldMk cId="4038487428" sldId="297"/>
            <ac:spMk id="10" creationId="{1534C2C7-FCF2-EF45-2E78-F24A49920F5A}"/>
          </ac:spMkLst>
        </pc:spChg>
        <pc:spChg chg="add del mod">
          <ac:chgData name="McArthur Adal" userId="a438c38ebf9f9259" providerId="LiveId" clId="{C690E48A-245D-44ED-B63F-A77287395FFC}" dt="2024-06-30T00:09:27.547" v="669" actId="26606"/>
          <ac:spMkLst>
            <pc:docMk/>
            <pc:sldMk cId="4038487428" sldId="297"/>
            <ac:spMk id="11" creationId="{2A2057BC-27AD-844E-DD46-090313E15975}"/>
          </ac:spMkLst>
        </pc:spChg>
        <pc:spChg chg="add del mod">
          <ac:chgData name="McArthur Adal" userId="a438c38ebf9f9259" providerId="LiveId" clId="{C690E48A-245D-44ED-B63F-A77287395FFC}" dt="2024-06-30T00:09:07.109" v="657" actId="26606"/>
          <ac:spMkLst>
            <pc:docMk/>
            <pc:sldMk cId="4038487428" sldId="297"/>
            <ac:spMk id="12" creationId="{878A3B6A-1276-18DD-6E5F-0CD6F5E216EA}"/>
          </ac:spMkLst>
        </pc:spChg>
        <pc:spChg chg="add del mod">
          <ac:chgData name="McArthur Adal" userId="a438c38ebf9f9259" providerId="LiveId" clId="{C690E48A-245D-44ED-B63F-A77287395FFC}" dt="2024-06-30T00:09:27.547" v="669" actId="26606"/>
          <ac:spMkLst>
            <pc:docMk/>
            <pc:sldMk cId="4038487428" sldId="297"/>
            <ac:spMk id="13" creationId="{EC53907A-3A48-61E6-3231-88772225F8ED}"/>
          </ac:spMkLst>
        </pc:spChg>
        <pc:spChg chg="add del mod">
          <ac:chgData name="McArthur Adal" userId="a438c38ebf9f9259" providerId="LiveId" clId="{C690E48A-245D-44ED-B63F-A77287395FFC}" dt="2024-06-30T00:09:07.109" v="657" actId="26606"/>
          <ac:spMkLst>
            <pc:docMk/>
            <pc:sldMk cId="4038487428" sldId="297"/>
            <ac:spMk id="14" creationId="{4CBF8035-22B7-B1FA-E542-372B60A782A1}"/>
          </ac:spMkLst>
        </pc:spChg>
        <pc:spChg chg="add del mod">
          <ac:chgData name="McArthur Adal" userId="a438c38ebf9f9259" providerId="LiveId" clId="{C690E48A-245D-44ED-B63F-A77287395FFC}" dt="2024-06-30T00:09:27.547" v="669" actId="26606"/>
          <ac:spMkLst>
            <pc:docMk/>
            <pc:sldMk cId="4038487428" sldId="297"/>
            <ac:spMk id="15" creationId="{C9645089-538D-6528-9E4C-77BB4496BAB3}"/>
          </ac:spMkLst>
        </pc:spChg>
        <pc:spChg chg="add del mod">
          <ac:chgData name="McArthur Adal" userId="a438c38ebf9f9259" providerId="LiveId" clId="{C690E48A-245D-44ED-B63F-A77287395FFC}" dt="2024-06-30T00:09:11.358" v="659" actId="26606"/>
          <ac:spMkLst>
            <pc:docMk/>
            <pc:sldMk cId="4038487428" sldId="297"/>
            <ac:spMk id="16" creationId="{750016AD-D0F5-0702-02DD-06DFE4484672}"/>
          </ac:spMkLst>
        </pc:spChg>
        <pc:spChg chg="add del mod">
          <ac:chgData name="McArthur Adal" userId="a438c38ebf9f9259" providerId="LiveId" clId="{C690E48A-245D-44ED-B63F-A77287395FFC}" dt="2024-06-30T00:09:11.358" v="659" actId="26606"/>
          <ac:spMkLst>
            <pc:docMk/>
            <pc:sldMk cId="4038487428" sldId="297"/>
            <ac:spMk id="17" creationId="{1AE1EC61-0D21-BFD0-6D17-4C0FCF4116AE}"/>
          </ac:spMkLst>
        </pc:spChg>
        <pc:spChg chg="add del mod">
          <ac:chgData name="McArthur Adal" userId="a438c38ebf9f9259" providerId="LiveId" clId="{C690E48A-245D-44ED-B63F-A77287395FFC}" dt="2024-06-30T00:09:11.358" v="659" actId="26606"/>
          <ac:spMkLst>
            <pc:docMk/>
            <pc:sldMk cId="4038487428" sldId="297"/>
            <ac:spMk id="18" creationId="{A6DB9AED-F729-98E9-9409-CFCD3247CC22}"/>
          </ac:spMkLst>
        </pc:spChg>
        <pc:spChg chg="add del mod">
          <ac:chgData name="McArthur Adal" userId="a438c38ebf9f9259" providerId="LiveId" clId="{C690E48A-245D-44ED-B63F-A77287395FFC}" dt="2024-06-30T00:09:11.358" v="659" actId="26606"/>
          <ac:spMkLst>
            <pc:docMk/>
            <pc:sldMk cId="4038487428" sldId="297"/>
            <ac:spMk id="19" creationId="{CC94B4AA-606E-3D2A-D5F2-92888C89F883}"/>
          </ac:spMkLst>
        </pc:spChg>
        <pc:spChg chg="add del mod">
          <ac:chgData name="McArthur Adal" userId="a438c38ebf9f9259" providerId="LiveId" clId="{C690E48A-245D-44ED-B63F-A77287395FFC}" dt="2024-06-30T00:09:27.547" v="669" actId="26606"/>
          <ac:spMkLst>
            <pc:docMk/>
            <pc:sldMk cId="4038487428" sldId="297"/>
            <ac:spMk id="20" creationId="{39C6D96A-0DAE-F38F-C933-E3CF255CF3C0}"/>
          </ac:spMkLst>
        </pc:spChg>
        <pc:spChg chg="add del mod">
          <ac:chgData name="McArthur Adal" userId="a438c38ebf9f9259" providerId="LiveId" clId="{C690E48A-245D-44ED-B63F-A77287395FFC}" dt="2024-06-30T00:09:14.758" v="661" actId="26606"/>
          <ac:spMkLst>
            <pc:docMk/>
            <pc:sldMk cId="4038487428" sldId="297"/>
            <ac:spMk id="21" creationId="{7D0A7617-D4B2-457F-972C-A4C8A9D00FCC}"/>
          </ac:spMkLst>
        </pc:spChg>
        <pc:spChg chg="add del mod">
          <ac:chgData name="McArthur Adal" userId="a438c38ebf9f9259" providerId="LiveId" clId="{C690E48A-245D-44ED-B63F-A77287395FFC}" dt="2024-06-30T00:09:14.758" v="661" actId="26606"/>
          <ac:spMkLst>
            <pc:docMk/>
            <pc:sldMk cId="4038487428" sldId="297"/>
            <ac:spMk id="22" creationId="{1C405A28-73D2-E9BF-3461-A2454FEF4B4B}"/>
          </ac:spMkLst>
        </pc:spChg>
        <pc:spChg chg="add del mod">
          <ac:chgData name="McArthur Adal" userId="a438c38ebf9f9259" providerId="LiveId" clId="{C690E48A-245D-44ED-B63F-A77287395FFC}" dt="2024-06-30T00:09:33.700" v="671" actId="26606"/>
          <ac:spMkLst>
            <pc:docMk/>
            <pc:sldMk cId="4038487428" sldId="297"/>
            <ac:spMk id="23" creationId="{F0170C9B-8091-3C6D-BE02-EF0771D7CE0A}"/>
          </ac:spMkLst>
        </pc:spChg>
        <pc:spChg chg="add del mod">
          <ac:chgData name="McArthur Adal" userId="a438c38ebf9f9259" providerId="LiveId" clId="{C690E48A-245D-44ED-B63F-A77287395FFC}" dt="2024-06-30T00:09:16.993" v="663" actId="26606"/>
          <ac:spMkLst>
            <pc:docMk/>
            <pc:sldMk cId="4038487428" sldId="297"/>
            <ac:spMk id="24" creationId="{182E35FF-7757-8A7E-B268-505CE35AF353}"/>
          </ac:spMkLst>
        </pc:spChg>
        <pc:spChg chg="add del mod">
          <ac:chgData name="McArthur Adal" userId="a438c38ebf9f9259" providerId="LiveId" clId="{C690E48A-245D-44ED-B63F-A77287395FFC}" dt="2024-06-30T00:09:16.993" v="663" actId="26606"/>
          <ac:spMkLst>
            <pc:docMk/>
            <pc:sldMk cId="4038487428" sldId="297"/>
            <ac:spMk id="25" creationId="{7F497680-3291-4B96-E467-F22DF61D7C68}"/>
          </ac:spMkLst>
        </pc:spChg>
        <pc:spChg chg="add del mod">
          <ac:chgData name="McArthur Adal" userId="a438c38ebf9f9259" providerId="LiveId" clId="{C690E48A-245D-44ED-B63F-A77287395FFC}" dt="2024-06-30T00:18:06.083" v="685" actId="26606"/>
          <ac:spMkLst>
            <pc:docMk/>
            <pc:sldMk cId="4038487428" sldId="297"/>
            <ac:spMk id="26" creationId="{2A2057BC-27AD-844E-DD46-090313E15975}"/>
          </ac:spMkLst>
        </pc:spChg>
        <pc:spChg chg="add del mod">
          <ac:chgData name="McArthur Adal" userId="a438c38ebf9f9259" providerId="LiveId" clId="{C690E48A-245D-44ED-B63F-A77287395FFC}" dt="2024-06-30T00:09:19.433" v="665" actId="26606"/>
          <ac:spMkLst>
            <pc:docMk/>
            <pc:sldMk cId="4038487428" sldId="297"/>
            <ac:spMk id="27" creationId="{788B2A55-C382-1DBC-2285-433CC5CA4EB4}"/>
          </ac:spMkLst>
        </pc:spChg>
        <pc:spChg chg="add del mod">
          <ac:chgData name="McArthur Adal" userId="a438c38ebf9f9259" providerId="LiveId" clId="{C690E48A-245D-44ED-B63F-A77287395FFC}" dt="2024-06-30T00:18:06.083" v="685" actId="26606"/>
          <ac:spMkLst>
            <pc:docMk/>
            <pc:sldMk cId="4038487428" sldId="297"/>
            <ac:spMk id="28" creationId="{EC53907A-3A48-61E6-3231-88772225F8ED}"/>
          </ac:spMkLst>
        </pc:spChg>
        <pc:spChg chg="add del mod">
          <ac:chgData name="McArthur Adal" userId="a438c38ebf9f9259" providerId="LiveId" clId="{C690E48A-245D-44ED-B63F-A77287395FFC}" dt="2024-06-30T00:18:06.083" v="685" actId="26606"/>
          <ac:spMkLst>
            <pc:docMk/>
            <pc:sldMk cId="4038487428" sldId="297"/>
            <ac:spMk id="29" creationId="{C9645089-538D-6528-9E4C-77BB4496BAB3}"/>
          </ac:spMkLst>
        </pc:spChg>
        <pc:spChg chg="add mod ord">
          <ac:chgData name="McArthur Adal" userId="a438c38ebf9f9259" providerId="LiveId" clId="{C690E48A-245D-44ED-B63F-A77287395FFC}" dt="2024-07-01T07:18:35.277" v="2796" actId="700"/>
          <ac:spMkLst>
            <pc:docMk/>
            <pc:sldMk cId="4038487428" sldId="297"/>
            <ac:spMk id="30" creationId="{39C6D96A-0DAE-F38F-C933-E3CF255CF3C0}"/>
          </ac:spMkLst>
        </pc:spChg>
        <pc:spChg chg="add mod ord">
          <ac:chgData name="McArthur Adal" userId="a438c38ebf9f9259" providerId="LiveId" clId="{C690E48A-245D-44ED-B63F-A77287395FFC}" dt="2024-07-08T04:25:44.429" v="5407"/>
          <ac:spMkLst>
            <pc:docMk/>
            <pc:sldMk cId="4038487428" sldId="297"/>
            <ac:spMk id="33" creationId="{6B1EE0D3-439E-FDEC-3152-CC5F1541E631}"/>
          </ac:spMkLst>
        </pc:spChg>
        <pc:spChg chg="add del mod">
          <ac:chgData name="McArthur Adal" userId="a438c38ebf9f9259" providerId="LiveId" clId="{C690E48A-245D-44ED-B63F-A77287395FFC}" dt="2024-07-01T07:18:35.277" v="2796" actId="700"/>
          <ac:spMkLst>
            <pc:docMk/>
            <pc:sldMk cId="4038487428" sldId="297"/>
            <ac:spMk id="35" creationId="{C1B7E047-8697-8D05-0032-5A171D5015AA}"/>
          </ac:spMkLst>
        </pc:spChg>
        <pc:spChg chg="add del mod">
          <ac:chgData name="McArthur Adal" userId="a438c38ebf9f9259" providerId="LiveId" clId="{C690E48A-245D-44ED-B63F-A77287395FFC}" dt="2024-07-01T07:15:56.467" v="2771" actId="26606"/>
          <ac:spMkLst>
            <pc:docMk/>
            <pc:sldMk cId="4038487428" sldId="297"/>
            <ac:spMk id="36" creationId="{6B1EE0D3-439E-FDEC-3152-CC5F1541E631}"/>
          </ac:spMkLst>
        </pc:spChg>
        <pc:spChg chg="add del mod">
          <ac:chgData name="McArthur Adal" userId="a438c38ebf9f9259" providerId="LiveId" clId="{C690E48A-245D-44ED-B63F-A77287395FFC}" dt="2024-07-01T07:15:56.467" v="2771" actId="26606"/>
          <ac:spMkLst>
            <pc:docMk/>
            <pc:sldMk cId="4038487428" sldId="297"/>
            <ac:spMk id="38" creationId="{C1B7E047-8697-8D05-0032-5A171D5015AA}"/>
          </ac:spMkLst>
        </pc:spChg>
        <pc:picChg chg="add del">
          <ac:chgData name="McArthur Adal" userId="a438c38ebf9f9259" providerId="LiveId" clId="{C690E48A-245D-44ED-B63F-A77287395FFC}" dt="2024-06-30T00:09:22.583" v="667" actId="26606"/>
          <ac:picMkLst>
            <pc:docMk/>
            <pc:sldMk cId="4038487428" sldId="297"/>
            <ac:picMk id="5" creationId="{8F7AC3C2-345E-8255-778A-522DFE55A2DA}"/>
          </ac:picMkLst>
        </pc:picChg>
        <pc:picChg chg="add del">
          <ac:chgData name="McArthur Adal" userId="a438c38ebf9f9259" providerId="LiveId" clId="{C690E48A-245D-44ED-B63F-A77287395FFC}" dt="2024-07-01T07:15:51.451" v="2769" actId="26606"/>
          <ac:picMkLst>
            <pc:docMk/>
            <pc:sldMk cId="4038487428" sldId="297"/>
            <ac:picMk id="32" creationId="{4CA76416-6472-139C-F487-1C7B31FC52F7}"/>
          </ac:picMkLst>
        </pc:picChg>
        <pc:picChg chg="add del">
          <ac:chgData name="McArthur Adal" userId="a438c38ebf9f9259" providerId="LiveId" clId="{C690E48A-245D-44ED-B63F-A77287395FFC}" dt="2024-07-01T07:15:56.467" v="2771" actId="26606"/>
          <ac:picMkLst>
            <pc:docMk/>
            <pc:sldMk cId="4038487428" sldId="297"/>
            <ac:picMk id="34" creationId="{16138077-3D5F-BD19-975F-04137D88C93A}"/>
          </ac:picMkLst>
        </pc:picChg>
        <pc:picChg chg="add mod">
          <ac:chgData name="McArthur Adal" userId="a438c38ebf9f9259" providerId="LiveId" clId="{C690E48A-245D-44ED-B63F-A77287395FFC}" dt="2024-07-08T04:25:44.429" v="5407"/>
          <ac:picMkLst>
            <pc:docMk/>
            <pc:sldMk cId="4038487428" sldId="297"/>
            <ac:picMk id="37" creationId="{16138077-3D5F-BD19-975F-04137D88C93A}"/>
          </ac:picMkLst>
        </pc:picChg>
      </pc:sldChg>
      <pc:sldChg chg="modSp ord modNotes">
        <pc:chgData name="McArthur Adal" userId="a438c38ebf9f9259" providerId="LiveId" clId="{C690E48A-245D-44ED-B63F-A77287395FFC}" dt="2024-07-08T04:25:44.429" v="5407"/>
        <pc:sldMkLst>
          <pc:docMk/>
          <pc:sldMk cId="1969290918" sldId="298"/>
        </pc:sldMkLst>
        <pc:spChg chg="mod">
          <ac:chgData name="McArthur Adal" userId="a438c38ebf9f9259" providerId="LiveId" clId="{C690E48A-245D-44ED-B63F-A77287395FFC}" dt="2024-07-08T04:25:44.429" v="5407"/>
          <ac:spMkLst>
            <pc:docMk/>
            <pc:sldMk cId="1969290918" sldId="298"/>
            <ac:spMk id="2" creationId="{BE7F76A6-C452-E824-33FB-D9EAD69A7F25}"/>
          </ac:spMkLst>
        </pc:spChg>
        <pc:spChg chg="mod">
          <ac:chgData name="McArthur Adal" userId="a438c38ebf9f9259" providerId="LiveId" clId="{C690E48A-245D-44ED-B63F-A77287395FFC}" dt="2024-07-08T04:25:44.429" v="5407"/>
          <ac:spMkLst>
            <pc:docMk/>
            <pc:sldMk cId="1969290918" sldId="298"/>
            <ac:spMk id="6" creationId="{6B522E4C-FDFA-8240-BD0E-7565E206DAF3}"/>
          </ac:spMkLst>
        </pc:spChg>
        <pc:spChg chg="mod">
          <ac:chgData name="McArthur Adal" userId="a438c38ebf9f9259" providerId="LiveId" clId="{C690E48A-245D-44ED-B63F-A77287395FFC}" dt="2024-07-08T04:25:44.429" v="5407"/>
          <ac:spMkLst>
            <pc:docMk/>
            <pc:sldMk cId="1969290918" sldId="298"/>
            <ac:spMk id="7" creationId="{9D1B8038-2771-1347-4523-D302B2AFD151}"/>
          </ac:spMkLst>
        </pc:spChg>
        <pc:picChg chg="mod">
          <ac:chgData name="McArthur Adal" userId="a438c38ebf9f9259" providerId="LiveId" clId="{C690E48A-245D-44ED-B63F-A77287395FFC}" dt="2024-07-08T04:25:44.429" v="5407"/>
          <ac:picMkLst>
            <pc:docMk/>
            <pc:sldMk cId="1969290918" sldId="298"/>
            <ac:picMk id="8" creationId="{D1A1A8C0-A452-487D-BAFC-8F69287436C6}"/>
          </ac:picMkLst>
        </pc:picChg>
      </pc:sldChg>
      <pc:sldChg chg="modSp add del mod">
        <pc:chgData name="McArthur Adal" userId="a438c38ebf9f9259" providerId="LiveId" clId="{C690E48A-245D-44ED-B63F-A77287395FFC}" dt="2024-06-29T23:35:57.537" v="415" actId="2696"/>
        <pc:sldMkLst>
          <pc:docMk/>
          <pc:sldMk cId="945907589" sldId="299"/>
        </pc:sldMkLst>
        <pc:spChg chg="mod">
          <ac:chgData name="McArthur Adal" userId="a438c38ebf9f9259" providerId="LiveId" clId="{C690E48A-245D-44ED-B63F-A77287395FFC}" dt="2024-06-29T23:34:21.767" v="406" actId="14"/>
          <ac:spMkLst>
            <pc:docMk/>
            <pc:sldMk cId="945907589" sldId="299"/>
            <ac:spMk id="3" creationId="{8F5A10F8-34C9-F0DA-FF1D-5CC3F044D914}"/>
          </ac:spMkLst>
        </pc:spChg>
      </pc:sldChg>
      <pc:sldChg chg="modSp add del mod">
        <pc:chgData name="McArthur Adal" userId="a438c38ebf9f9259" providerId="LiveId" clId="{C690E48A-245D-44ED-B63F-A77287395FFC}" dt="2024-06-29T23:55:55.297" v="521" actId="2696"/>
        <pc:sldMkLst>
          <pc:docMk/>
          <pc:sldMk cId="1356288133" sldId="299"/>
        </pc:sldMkLst>
        <pc:spChg chg="mod">
          <ac:chgData name="McArthur Adal" userId="a438c38ebf9f9259" providerId="LiveId" clId="{C690E48A-245D-44ED-B63F-A77287395FFC}" dt="2024-06-29T23:37:29.107" v="427" actId="21"/>
          <ac:spMkLst>
            <pc:docMk/>
            <pc:sldMk cId="1356288133" sldId="299"/>
            <ac:spMk id="3" creationId="{8F5A10F8-34C9-F0DA-FF1D-5CC3F044D914}"/>
          </ac:spMkLst>
        </pc:spChg>
      </pc:sldChg>
      <pc:sldChg chg="addSp delSp modSp add mod modClrScheme chgLayout">
        <pc:chgData name="McArthur Adal" userId="a438c38ebf9f9259" providerId="LiveId" clId="{C690E48A-245D-44ED-B63F-A77287395FFC}" dt="2024-07-08T04:25:44.429" v="5407"/>
        <pc:sldMkLst>
          <pc:docMk/>
          <pc:sldMk cId="1633529817" sldId="300"/>
        </pc:sldMkLst>
        <pc:spChg chg="mod">
          <ac:chgData name="McArthur Adal" userId="a438c38ebf9f9259" providerId="LiveId" clId="{C690E48A-245D-44ED-B63F-A77287395FFC}" dt="2024-07-08T04:25:44.429" v="5407"/>
          <ac:spMkLst>
            <pc:docMk/>
            <pc:sldMk cId="1633529817" sldId="300"/>
            <ac:spMk id="2" creationId="{E6FA860F-0DF3-F81E-DCF1-1E1AB272B91A}"/>
          </ac:spMkLst>
        </pc:spChg>
        <pc:spChg chg="add del mod">
          <ac:chgData name="McArthur Adal" userId="a438c38ebf9f9259" providerId="LiveId" clId="{C690E48A-245D-44ED-B63F-A77287395FFC}" dt="2024-06-30T00:03:00.738" v="624" actId="26606"/>
          <ac:spMkLst>
            <pc:docMk/>
            <pc:sldMk cId="1633529817" sldId="300"/>
            <ac:spMk id="3" creationId="{0538A706-06E4-4B1B-19B6-27C6557E32D7}"/>
          </ac:spMkLst>
        </pc:spChg>
        <pc:spChg chg="add del mod">
          <ac:chgData name="McArthur Adal" userId="a438c38ebf9f9259" providerId="LiveId" clId="{C690E48A-245D-44ED-B63F-A77287395FFC}" dt="2024-06-30T00:02:42.199" v="615" actId="26606"/>
          <ac:spMkLst>
            <pc:docMk/>
            <pc:sldMk cId="1633529817" sldId="300"/>
            <ac:spMk id="8" creationId="{1FA8FC86-8390-CB6F-ED95-101BBF60248D}"/>
          </ac:spMkLst>
        </pc:spChg>
        <pc:spChg chg="add del mod">
          <ac:chgData name="McArthur Adal" userId="a438c38ebf9f9259" providerId="LiveId" clId="{C690E48A-245D-44ED-B63F-A77287395FFC}" dt="2024-06-30T00:02:32.263" v="613" actId="26606"/>
          <ac:spMkLst>
            <pc:docMk/>
            <pc:sldMk cId="1633529817" sldId="300"/>
            <ac:spMk id="9" creationId="{123528CF-DC87-A68D-B9D2-697F6A786D6F}"/>
          </ac:spMkLst>
        </pc:spChg>
        <pc:spChg chg="add del mod">
          <ac:chgData name="McArthur Adal" userId="a438c38ebf9f9259" providerId="LiveId" clId="{C690E48A-245D-44ED-B63F-A77287395FFC}" dt="2024-06-30T00:02:32.263" v="613" actId="26606"/>
          <ac:spMkLst>
            <pc:docMk/>
            <pc:sldMk cId="1633529817" sldId="300"/>
            <ac:spMk id="11" creationId="{A0456207-9DE1-9D7C-CEAA-0071213D5535}"/>
          </ac:spMkLst>
        </pc:spChg>
        <pc:spChg chg="add del mod">
          <ac:chgData name="McArthur Adal" userId="a438c38ebf9f9259" providerId="LiveId" clId="{C690E48A-245D-44ED-B63F-A77287395FFC}" dt="2024-06-30T00:02:42.199" v="615" actId="26606"/>
          <ac:spMkLst>
            <pc:docMk/>
            <pc:sldMk cId="1633529817" sldId="300"/>
            <ac:spMk id="13" creationId="{0538A706-06E4-4B1B-19B6-27C6557E32D7}"/>
          </ac:spMkLst>
        </pc:spChg>
        <pc:spChg chg="add del mod">
          <ac:chgData name="McArthur Adal" userId="a438c38ebf9f9259" providerId="LiveId" clId="{C690E48A-245D-44ED-B63F-A77287395FFC}" dt="2024-06-30T00:02:48.780" v="617" actId="26606"/>
          <ac:spMkLst>
            <pc:docMk/>
            <pc:sldMk cId="1633529817" sldId="300"/>
            <ac:spMk id="15" creationId="{4FCA45D4-B918-B2E1-08E1-D7BC1AF54F4B}"/>
          </ac:spMkLst>
        </pc:spChg>
        <pc:spChg chg="add del mod">
          <ac:chgData name="McArthur Adal" userId="a438c38ebf9f9259" providerId="LiveId" clId="{C690E48A-245D-44ED-B63F-A77287395FFC}" dt="2024-06-30T00:02:52.764" v="619" actId="26606"/>
          <ac:spMkLst>
            <pc:docMk/>
            <pc:sldMk cId="1633529817" sldId="300"/>
            <ac:spMk id="18" creationId="{236E16B0-69D1-E620-A130-E73A47398FEE}"/>
          </ac:spMkLst>
        </pc:spChg>
        <pc:spChg chg="add del mod">
          <ac:chgData name="McArthur Adal" userId="a438c38ebf9f9259" providerId="LiveId" clId="{C690E48A-245D-44ED-B63F-A77287395FFC}" dt="2024-06-30T00:02:56.744" v="621" actId="26606"/>
          <ac:spMkLst>
            <pc:docMk/>
            <pc:sldMk cId="1633529817" sldId="300"/>
            <ac:spMk id="22" creationId="{40DCCB6D-2F1F-5A7C-EEA5-316A6DF87A3E}"/>
          </ac:spMkLst>
        </pc:spChg>
        <pc:spChg chg="add del mod">
          <ac:chgData name="McArthur Adal" userId="a438c38ebf9f9259" providerId="LiveId" clId="{C690E48A-245D-44ED-B63F-A77287395FFC}" dt="2024-06-30T00:02:56.744" v="621" actId="26606"/>
          <ac:spMkLst>
            <pc:docMk/>
            <pc:sldMk cId="1633529817" sldId="300"/>
            <ac:spMk id="23" creationId="{0538A706-06E4-4B1B-19B6-27C6557E32D7}"/>
          </ac:spMkLst>
        </pc:spChg>
        <pc:spChg chg="add del mod">
          <ac:chgData name="McArthur Adal" userId="a438c38ebf9f9259" providerId="LiveId" clId="{C690E48A-245D-44ED-B63F-A77287395FFC}" dt="2024-06-30T00:03:00.608" v="623" actId="26606"/>
          <ac:spMkLst>
            <pc:docMk/>
            <pc:sldMk cId="1633529817" sldId="300"/>
            <ac:spMk id="25" creationId="{236E16B0-69D1-E620-A130-E73A47398FEE}"/>
          </ac:spMkLst>
        </pc:spChg>
        <pc:spChg chg="add mod">
          <ac:chgData name="McArthur Adal" userId="a438c38ebf9f9259" providerId="LiveId" clId="{C690E48A-245D-44ED-B63F-A77287395FFC}" dt="2024-07-08T04:25:44.429" v="5407"/>
          <ac:spMkLst>
            <pc:docMk/>
            <pc:sldMk cId="1633529817" sldId="300"/>
            <ac:spMk id="28" creationId="{4FCA45D4-B918-B2E1-08E1-D7BC1AF54F4B}"/>
          </ac:spMkLst>
        </pc:spChg>
        <pc:graphicFrameChg chg="add del">
          <ac:chgData name="McArthur Adal" userId="a438c38ebf9f9259" providerId="LiveId" clId="{C690E48A-245D-44ED-B63F-A77287395FFC}" dt="2024-06-30T00:02:32.263" v="613" actId="26606"/>
          <ac:graphicFrameMkLst>
            <pc:docMk/>
            <pc:sldMk cId="1633529817" sldId="300"/>
            <ac:graphicFrameMk id="5" creationId="{FF7A811B-D5DE-E011-9A57-DEECED102322}"/>
          </ac:graphicFrameMkLst>
        </pc:graphicFrameChg>
        <pc:graphicFrameChg chg="add del">
          <ac:chgData name="McArthur Adal" userId="a438c38ebf9f9259" providerId="LiveId" clId="{C690E48A-245D-44ED-B63F-A77287395FFC}" dt="2024-06-30T00:02:48.780" v="617" actId="26606"/>
          <ac:graphicFrameMkLst>
            <pc:docMk/>
            <pc:sldMk cId="1633529817" sldId="300"/>
            <ac:graphicFrameMk id="16" creationId="{288E0C72-9FE9-D9F0-A139-2D4394249B9B}"/>
          </ac:graphicFrameMkLst>
        </pc:graphicFrameChg>
        <pc:graphicFrameChg chg="add del">
          <ac:chgData name="McArthur Adal" userId="a438c38ebf9f9259" providerId="LiveId" clId="{C690E48A-245D-44ED-B63F-A77287395FFC}" dt="2024-06-30T00:02:52.764" v="619" actId="26606"/>
          <ac:graphicFrameMkLst>
            <pc:docMk/>
            <pc:sldMk cId="1633529817" sldId="300"/>
            <ac:graphicFrameMk id="19" creationId="{39DA56E2-D7F0-621A-44A4-8DA27F27A7F6}"/>
          </ac:graphicFrameMkLst>
        </pc:graphicFrameChg>
        <pc:graphicFrameChg chg="add del">
          <ac:chgData name="McArthur Adal" userId="a438c38ebf9f9259" providerId="LiveId" clId="{C690E48A-245D-44ED-B63F-A77287395FFC}" dt="2024-06-30T00:03:00.608" v="623" actId="26606"/>
          <ac:graphicFrameMkLst>
            <pc:docMk/>
            <pc:sldMk cId="1633529817" sldId="300"/>
            <ac:graphicFrameMk id="26" creationId="{39DA56E2-D7F0-621A-44A4-8DA27F27A7F6}"/>
          </ac:graphicFrameMkLst>
        </pc:graphicFrameChg>
        <pc:graphicFrameChg chg="add mod modGraphic">
          <ac:chgData name="McArthur Adal" userId="a438c38ebf9f9259" providerId="LiveId" clId="{C690E48A-245D-44ED-B63F-A77287395FFC}" dt="2024-07-08T04:25:44.429" v="5407"/>
          <ac:graphicFrameMkLst>
            <pc:docMk/>
            <pc:sldMk cId="1633529817" sldId="300"/>
            <ac:graphicFrameMk id="29" creationId="{288E0C72-9FE9-D9F0-A139-2D4394249B9B}"/>
          </ac:graphicFrameMkLst>
        </pc:graphicFrameChg>
        <pc:picChg chg="add del">
          <ac:chgData name="McArthur Adal" userId="a438c38ebf9f9259" providerId="LiveId" clId="{C690E48A-245D-44ED-B63F-A77287395FFC}" dt="2024-06-30T00:02:56.744" v="621" actId="26606"/>
          <ac:picMkLst>
            <pc:docMk/>
            <pc:sldMk cId="1633529817" sldId="300"/>
            <ac:picMk id="21" creationId="{641E93D7-8855-E81C-12FB-3AC40569A838}"/>
          </ac:picMkLst>
        </pc:picChg>
      </pc:sldChg>
      <pc:sldChg chg="addSp delSp modSp add mod ord modClrScheme chgLayout">
        <pc:chgData name="McArthur Adal" userId="a438c38ebf9f9259" providerId="LiveId" clId="{C690E48A-245D-44ED-B63F-A77287395FFC}" dt="2024-07-08T04:25:44.429" v="5407"/>
        <pc:sldMkLst>
          <pc:docMk/>
          <pc:sldMk cId="3684564126" sldId="301"/>
        </pc:sldMkLst>
        <pc:spChg chg="mod">
          <ac:chgData name="McArthur Adal" userId="a438c38ebf9f9259" providerId="LiveId" clId="{C690E48A-245D-44ED-B63F-A77287395FFC}" dt="2024-07-08T04:25:44.429" v="5407"/>
          <ac:spMkLst>
            <pc:docMk/>
            <pc:sldMk cId="3684564126" sldId="301"/>
            <ac:spMk id="2" creationId="{C5EE20C8-A8FD-B797-CF04-A5611FC8E174}"/>
          </ac:spMkLst>
        </pc:spChg>
        <pc:spChg chg="mod ord">
          <ac:chgData name="McArthur Adal" userId="a438c38ebf9f9259" providerId="LiveId" clId="{C690E48A-245D-44ED-B63F-A77287395FFC}" dt="2024-07-08T04:25:44.429" v="5407"/>
          <ac:spMkLst>
            <pc:docMk/>
            <pc:sldMk cId="3684564126" sldId="301"/>
            <ac:spMk id="3" creationId="{FBF5D4E6-8492-45D4-3903-87F8FA679B62}"/>
          </ac:spMkLst>
        </pc:spChg>
        <pc:spChg chg="add del mod">
          <ac:chgData name="McArthur Adal" userId="a438c38ebf9f9259" providerId="LiveId" clId="{C690E48A-245D-44ED-B63F-A77287395FFC}" dt="2024-06-30T00:07:44.403" v="646" actId="26606"/>
          <ac:spMkLst>
            <pc:docMk/>
            <pc:sldMk cId="3684564126" sldId="301"/>
            <ac:spMk id="8" creationId="{AE1F6F4C-BC45-134C-AD13-3CEA7F5DBF57}"/>
          </ac:spMkLst>
        </pc:spChg>
        <pc:spChg chg="add del mod">
          <ac:chgData name="McArthur Adal" userId="a438c38ebf9f9259" providerId="LiveId" clId="{C690E48A-245D-44ED-B63F-A77287395FFC}" dt="2024-06-30T00:07:55.550" v="650" actId="26606"/>
          <ac:spMkLst>
            <pc:docMk/>
            <pc:sldMk cId="3684564126" sldId="301"/>
            <ac:spMk id="9" creationId="{9B71BFC8-4180-EFA9-3563-1D2218825441}"/>
          </ac:spMkLst>
        </pc:spChg>
        <pc:spChg chg="add del mod">
          <ac:chgData name="McArthur Adal" userId="a438c38ebf9f9259" providerId="LiveId" clId="{C690E48A-245D-44ED-B63F-A77287395FFC}" dt="2024-06-30T00:07:44.403" v="646" actId="26606"/>
          <ac:spMkLst>
            <pc:docMk/>
            <pc:sldMk cId="3684564126" sldId="301"/>
            <ac:spMk id="10" creationId="{842CC0B8-5E48-32F2-5291-752D44720A9E}"/>
          </ac:spMkLst>
        </pc:spChg>
        <pc:spChg chg="add del mod">
          <ac:chgData name="McArthur Adal" userId="a438c38ebf9f9259" providerId="LiveId" clId="{C690E48A-245D-44ED-B63F-A77287395FFC}" dt="2024-06-30T00:07:58.294" v="652" actId="26606"/>
          <ac:spMkLst>
            <pc:docMk/>
            <pc:sldMk cId="3684564126" sldId="301"/>
            <ac:spMk id="11" creationId="{FD4BA11A-55F5-EAB5-D928-D2571F241926}"/>
          </ac:spMkLst>
        </pc:spChg>
        <pc:spChg chg="add del mod">
          <ac:chgData name="McArthur Adal" userId="a438c38ebf9f9259" providerId="LiveId" clId="{C690E48A-245D-44ED-B63F-A77287395FFC}" dt="2024-06-30T00:07:47.409" v="648" actId="26606"/>
          <ac:spMkLst>
            <pc:docMk/>
            <pc:sldMk cId="3684564126" sldId="301"/>
            <ac:spMk id="12" creationId="{B21C2DEA-98F2-12F8-AB74-79F40517D897}"/>
          </ac:spMkLst>
        </pc:spChg>
        <pc:spChg chg="add del mod">
          <ac:chgData name="McArthur Adal" userId="a438c38ebf9f9259" providerId="LiveId" clId="{C690E48A-245D-44ED-B63F-A77287395FFC}" dt="2024-06-30T00:07:47.409" v="648" actId="26606"/>
          <ac:spMkLst>
            <pc:docMk/>
            <pc:sldMk cId="3684564126" sldId="301"/>
            <ac:spMk id="13" creationId="{2845F9F1-1339-25D7-FCC0-81F2D73A8C4B}"/>
          </ac:spMkLst>
        </pc:spChg>
        <pc:spChg chg="add mod">
          <ac:chgData name="McArthur Adal" userId="a438c38ebf9f9259" providerId="LiveId" clId="{C690E48A-245D-44ED-B63F-A77287395FFC}" dt="2024-07-08T04:25:44.429" v="5407"/>
          <ac:spMkLst>
            <pc:docMk/>
            <pc:sldMk cId="3684564126" sldId="301"/>
            <ac:spMk id="15" creationId="{9B71BFC8-4180-EFA9-3563-1D2218825441}"/>
          </ac:spMkLst>
        </pc:spChg>
        <pc:spChg chg="add mod">
          <ac:chgData name="McArthur Adal" userId="a438c38ebf9f9259" providerId="LiveId" clId="{C690E48A-245D-44ED-B63F-A77287395FFC}" dt="2024-07-08T04:25:44.429" v="5407"/>
          <ac:spMkLst>
            <pc:docMk/>
            <pc:sldMk cId="3684564126" sldId="301"/>
            <ac:spMk id="20" creationId="{E94605DE-62F1-083D-2738-C702D1D3D3AD}"/>
          </ac:spMkLst>
        </pc:spChg>
        <pc:spChg chg="add del mod">
          <ac:chgData name="McArthur Adal" userId="a438c38ebf9f9259" providerId="LiveId" clId="{C690E48A-245D-44ED-B63F-A77287395FFC}" dt="2024-07-01T04:47:46.038" v="1427" actId="478"/>
          <ac:spMkLst>
            <pc:docMk/>
            <pc:sldMk cId="3684564126" sldId="301"/>
            <ac:spMk id="22" creationId="{A1F6150E-BF23-2575-6A88-A13B1BB00984}"/>
          </ac:spMkLst>
        </pc:spChg>
        <pc:picChg chg="add del">
          <ac:chgData name="McArthur Adal" userId="a438c38ebf9f9259" providerId="LiveId" clId="{C690E48A-245D-44ED-B63F-A77287395FFC}" dt="2024-06-30T00:07:55.550" v="650" actId="26606"/>
          <ac:picMkLst>
            <pc:docMk/>
            <pc:sldMk cId="3684564126" sldId="301"/>
            <ac:picMk id="5" creationId="{E5FD0BD6-B962-0444-0378-BC7DF3115B66}"/>
          </ac:picMkLst>
        </pc:picChg>
        <pc:picChg chg="add mod">
          <ac:chgData name="McArthur Adal" userId="a438c38ebf9f9259" providerId="LiveId" clId="{C690E48A-245D-44ED-B63F-A77287395FFC}" dt="2024-07-08T04:25:44.429" v="5407"/>
          <ac:picMkLst>
            <pc:docMk/>
            <pc:sldMk cId="3684564126" sldId="301"/>
            <ac:picMk id="14" creationId="{E5FD0BD6-B962-0444-0378-BC7DF3115B66}"/>
          </ac:picMkLst>
        </pc:picChg>
      </pc:sldChg>
      <pc:sldChg chg="addSp delSp modSp new mod ord modClrScheme chgLayout">
        <pc:chgData name="McArthur Adal" userId="a438c38ebf9f9259" providerId="LiveId" clId="{C690E48A-245D-44ED-B63F-A77287395FFC}" dt="2024-07-08T04:25:44.429" v="5407"/>
        <pc:sldMkLst>
          <pc:docMk/>
          <pc:sldMk cId="3800240306" sldId="302"/>
        </pc:sldMkLst>
        <pc:spChg chg="add del">
          <ac:chgData name="McArthur Adal" userId="a438c38ebf9f9259" providerId="LiveId" clId="{C690E48A-245D-44ED-B63F-A77287395FFC}" dt="2024-06-30T00:16:34.175" v="680" actId="26606"/>
          <ac:spMkLst>
            <pc:docMk/>
            <pc:sldMk cId="3800240306" sldId="302"/>
            <ac:spMk id="2" creationId="{D16AD7C9-D074-D2C4-C708-AD89D5AC9E46}"/>
          </ac:spMkLst>
        </pc:spChg>
        <pc:spChg chg="add del">
          <ac:chgData name="McArthur Adal" userId="a438c38ebf9f9259" providerId="LiveId" clId="{C690E48A-245D-44ED-B63F-A77287395FFC}" dt="2024-06-30T00:16:34.175" v="680" actId="26606"/>
          <ac:spMkLst>
            <pc:docMk/>
            <pc:sldMk cId="3800240306" sldId="302"/>
            <ac:spMk id="3" creationId="{E848D4D8-1156-0CD7-D977-5254D16463BF}"/>
          </ac:spMkLst>
        </pc:spChg>
        <pc:spChg chg="del mod ord">
          <ac:chgData name="McArthur Adal" userId="a438c38ebf9f9259" providerId="LiveId" clId="{C690E48A-245D-44ED-B63F-A77287395FFC}" dt="2024-06-30T00:33:08.396" v="751" actId="26606"/>
          <ac:spMkLst>
            <pc:docMk/>
            <pc:sldMk cId="3800240306" sldId="302"/>
            <ac:spMk id="4" creationId="{8C1A34E8-0E51-B38B-AAD9-B5F30A75829A}"/>
          </ac:spMkLst>
        </pc:spChg>
        <pc:spChg chg="add del">
          <ac:chgData name="McArthur Adal" userId="a438c38ebf9f9259" providerId="LiveId" clId="{C690E48A-245D-44ED-B63F-A77287395FFC}" dt="2024-06-30T00:16:34.175" v="680" actId="26606"/>
          <ac:spMkLst>
            <pc:docMk/>
            <pc:sldMk cId="3800240306" sldId="302"/>
            <ac:spMk id="5" creationId="{2EF560EC-5B49-B2DB-D715-64562AD271E2}"/>
          </ac:spMkLst>
        </pc:spChg>
        <pc:spChg chg="add del">
          <ac:chgData name="McArthur Adal" userId="a438c38ebf9f9259" providerId="LiveId" clId="{C690E48A-245D-44ED-B63F-A77287395FFC}" dt="2024-06-30T00:16:34.175" v="680" actId="26606"/>
          <ac:spMkLst>
            <pc:docMk/>
            <pc:sldMk cId="3800240306" sldId="302"/>
            <ac:spMk id="6" creationId="{8FC64B5F-B9A2-AD42-963B-2789DE29B20C}"/>
          </ac:spMkLst>
        </pc:spChg>
        <pc:spChg chg="mod">
          <ac:chgData name="McArthur Adal" userId="a438c38ebf9f9259" providerId="LiveId" clId="{C690E48A-245D-44ED-B63F-A77287395FFC}" dt="2024-07-08T04:25:44.429" v="5407"/>
          <ac:spMkLst>
            <pc:docMk/>
            <pc:sldMk cId="3800240306" sldId="302"/>
            <ac:spMk id="7" creationId="{68BFB3EF-51F9-E5C6-2CC8-FAEEEC846324}"/>
          </ac:spMkLst>
        </pc:spChg>
        <pc:spChg chg="add mod">
          <ac:chgData name="McArthur Adal" userId="a438c38ebf9f9259" providerId="LiveId" clId="{C690E48A-245D-44ED-B63F-A77287395FFC}" dt="2024-07-08T04:25:44.429" v="5407"/>
          <ac:spMkLst>
            <pc:docMk/>
            <pc:sldMk cId="3800240306" sldId="302"/>
            <ac:spMk id="12" creationId="{C4DC818E-7E73-0B79-A84D-D576B4B64F89}"/>
          </ac:spMkLst>
        </pc:spChg>
        <pc:spChg chg="add del mod">
          <ac:chgData name="McArthur Adal" userId="a438c38ebf9f9259" providerId="LiveId" clId="{C690E48A-245D-44ED-B63F-A77287395FFC}" dt="2024-06-30T00:16:29.070" v="677" actId="26606"/>
          <ac:spMkLst>
            <pc:docMk/>
            <pc:sldMk cId="3800240306" sldId="302"/>
            <ac:spMk id="13" creationId="{242E5F9E-A34E-4184-6647-B6B191BDD973}"/>
          </ac:spMkLst>
        </pc:spChg>
        <pc:spChg chg="add del">
          <ac:chgData name="McArthur Adal" userId="a438c38ebf9f9259" providerId="LiveId" clId="{C690E48A-245D-44ED-B63F-A77287395FFC}" dt="2024-06-30T00:16:34.150" v="679" actId="26606"/>
          <ac:spMkLst>
            <pc:docMk/>
            <pc:sldMk cId="3800240306" sldId="302"/>
            <ac:spMk id="15" creationId="{94B0A854-007F-98DD-A341-90E108D9BD37}"/>
          </ac:spMkLst>
        </pc:spChg>
        <pc:spChg chg="add del">
          <ac:chgData name="McArthur Adal" userId="a438c38ebf9f9259" providerId="LiveId" clId="{C690E48A-245D-44ED-B63F-A77287395FFC}" dt="2024-06-30T00:16:34.150" v="679" actId="26606"/>
          <ac:spMkLst>
            <pc:docMk/>
            <pc:sldMk cId="3800240306" sldId="302"/>
            <ac:spMk id="16" creationId="{280D0CE2-70E9-36FE-E579-9DD7590BE9E9}"/>
          </ac:spMkLst>
        </pc:spChg>
        <pc:spChg chg="add del">
          <ac:chgData name="McArthur Adal" userId="a438c38ebf9f9259" providerId="LiveId" clId="{C690E48A-245D-44ED-B63F-A77287395FFC}" dt="2024-06-30T00:16:34.150" v="679" actId="26606"/>
          <ac:spMkLst>
            <pc:docMk/>
            <pc:sldMk cId="3800240306" sldId="302"/>
            <ac:spMk id="17" creationId="{309CDE54-97E1-3DFF-990F-A920677DA7D1}"/>
          </ac:spMkLst>
        </pc:spChg>
        <pc:spChg chg="add del mod">
          <ac:chgData name="McArthur Adal" userId="a438c38ebf9f9259" providerId="LiveId" clId="{C690E48A-245D-44ED-B63F-A77287395FFC}" dt="2024-06-30T00:35:02.788" v="774" actId="26606"/>
          <ac:spMkLst>
            <pc:docMk/>
            <pc:sldMk cId="3800240306" sldId="302"/>
            <ac:spMk id="19" creationId="{9BBD6C9C-2F75-6294-5D57-53AB4FDE2762}"/>
          </ac:spMkLst>
        </pc:spChg>
        <pc:spChg chg="add del">
          <ac:chgData name="McArthur Adal" userId="a438c38ebf9f9259" providerId="LiveId" clId="{C690E48A-245D-44ED-B63F-A77287395FFC}" dt="2024-06-30T00:35:02.709" v="773" actId="26606"/>
          <ac:spMkLst>
            <pc:docMk/>
            <pc:sldMk cId="3800240306" sldId="302"/>
            <ac:spMk id="21" creationId="{92AE0D49-46F6-3D71-292C-2664A6E6C035}"/>
          </ac:spMkLst>
        </pc:spChg>
        <pc:spChg chg="add del">
          <ac:chgData name="McArthur Adal" userId="a438c38ebf9f9259" providerId="LiveId" clId="{C690E48A-245D-44ED-B63F-A77287395FFC}" dt="2024-06-30T00:34:28.600" v="759" actId="26606"/>
          <ac:spMkLst>
            <pc:docMk/>
            <pc:sldMk cId="3800240306" sldId="302"/>
            <ac:spMk id="24" creationId="{C4FB7415-9D18-3243-4BAF-5CFBDFF2070D}"/>
          </ac:spMkLst>
        </pc:spChg>
        <pc:graphicFrameChg chg="add mod modGraphic">
          <ac:chgData name="McArthur Adal" userId="a438c38ebf9f9259" providerId="LiveId" clId="{C690E48A-245D-44ED-B63F-A77287395FFC}" dt="2024-07-08T04:25:44.429" v="5407"/>
          <ac:graphicFrameMkLst>
            <pc:docMk/>
            <pc:sldMk cId="3800240306" sldId="302"/>
            <ac:graphicFrameMk id="14" creationId="{B2DD9DF5-DE8A-586D-F37D-CD0ACC9C9984}"/>
          </ac:graphicFrameMkLst>
        </pc:graphicFrameChg>
        <pc:picChg chg="add del">
          <ac:chgData name="McArthur Adal" userId="a438c38ebf9f9259" providerId="LiveId" clId="{C690E48A-245D-44ED-B63F-A77287395FFC}" dt="2024-06-30T00:16:29.070" v="677" actId="26606"/>
          <ac:picMkLst>
            <pc:docMk/>
            <pc:sldMk cId="3800240306" sldId="302"/>
            <ac:picMk id="9" creationId="{6BC35B44-F867-1B75-3A2C-C5D70E13F1C7}"/>
          </ac:picMkLst>
        </pc:picChg>
        <pc:picChg chg="add del">
          <ac:chgData name="McArthur Adal" userId="a438c38ebf9f9259" providerId="LiveId" clId="{C690E48A-245D-44ED-B63F-A77287395FFC}" dt="2024-06-30T00:16:34.150" v="679" actId="26606"/>
          <ac:picMkLst>
            <pc:docMk/>
            <pc:sldMk cId="3800240306" sldId="302"/>
            <ac:picMk id="18" creationId="{CB60854D-73A0-2640-D5A9-26271ECC7B33}"/>
          </ac:picMkLst>
        </pc:picChg>
      </pc:sldChg>
      <pc:sldChg chg="addSp modSp add mod ord chgLayout">
        <pc:chgData name="McArthur Adal" userId="a438c38ebf9f9259" providerId="LiveId" clId="{C690E48A-245D-44ED-B63F-A77287395FFC}" dt="2024-07-08T04:25:44.429" v="5407"/>
        <pc:sldMkLst>
          <pc:docMk/>
          <pc:sldMk cId="2123886667" sldId="303"/>
        </pc:sldMkLst>
        <pc:spChg chg="mod">
          <ac:chgData name="McArthur Adal" userId="a438c38ebf9f9259" providerId="LiveId" clId="{C690E48A-245D-44ED-B63F-A77287395FFC}" dt="2024-07-08T04:25:44.429" v="5407"/>
          <ac:spMkLst>
            <pc:docMk/>
            <pc:sldMk cId="2123886667" sldId="303"/>
            <ac:spMk id="2" creationId="{B6B978C1-E4E4-1D69-1DBA-E23713949AC4}"/>
          </ac:spMkLst>
        </pc:spChg>
        <pc:spChg chg="mod">
          <ac:chgData name="McArthur Adal" userId="a438c38ebf9f9259" providerId="LiveId" clId="{C690E48A-245D-44ED-B63F-A77287395FFC}" dt="2024-07-08T04:25:44.429" v="5407"/>
          <ac:spMkLst>
            <pc:docMk/>
            <pc:sldMk cId="2123886667" sldId="303"/>
            <ac:spMk id="3" creationId="{16940343-7CF4-8025-B48C-7DCE448F8D19}"/>
          </ac:spMkLst>
        </pc:spChg>
        <pc:spChg chg="add mod">
          <ac:chgData name="McArthur Adal" userId="a438c38ebf9f9259" providerId="LiveId" clId="{C690E48A-245D-44ED-B63F-A77287395FFC}" dt="2024-07-08T04:25:44.429" v="5407"/>
          <ac:spMkLst>
            <pc:docMk/>
            <pc:sldMk cId="2123886667" sldId="303"/>
            <ac:spMk id="8" creationId="{5D921461-E93C-5D2D-83DD-159744CDA71C}"/>
          </ac:spMkLst>
        </pc:spChg>
        <pc:picChg chg="add mod">
          <ac:chgData name="McArthur Adal" userId="a438c38ebf9f9259" providerId="LiveId" clId="{C690E48A-245D-44ED-B63F-A77287395FFC}" dt="2024-07-08T04:25:44.429" v="5407"/>
          <ac:picMkLst>
            <pc:docMk/>
            <pc:sldMk cId="2123886667" sldId="303"/>
            <ac:picMk id="5" creationId="{203429F5-38CF-1593-203C-AB5211E5EA54}"/>
          </ac:picMkLst>
        </pc:picChg>
      </pc:sldChg>
      <pc:sldChg chg="addSp delSp modSp add mod modClrScheme chgLayout">
        <pc:chgData name="McArthur Adal" userId="a438c38ebf9f9259" providerId="LiveId" clId="{C690E48A-245D-44ED-B63F-A77287395FFC}" dt="2024-07-08T04:25:44.429" v="5407"/>
        <pc:sldMkLst>
          <pc:docMk/>
          <pc:sldMk cId="644865140" sldId="304"/>
        </pc:sldMkLst>
        <pc:spChg chg="mod">
          <ac:chgData name="McArthur Adal" userId="a438c38ebf9f9259" providerId="LiveId" clId="{C690E48A-245D-44ED-B63F-A77287395FFC}" dt="2024-07-08T04:25:44.429" v="5407"/>
          <ac:spMkLst>
            <pc:docMk/>
            <pc:sldMk cId="644865140" sldId="304"/>
            <ac:spMk id="2" creationId="{C5EE20C8-A8FD-B797-CF04-A5611FC8E174}"/>
          </ac:spMkLst>
        </pc:spChg>
        <pc:spChg chg="mod">
          <ac:chgData name="McArthur Adal" userId="a438c38ebf9f9259" providerId="LiveId" clId="{C690E48A-245D-44ED-B63F-A77287395FFC}" dt="2024-07-08T04:25:44.429" v="5407"/>
          <ac:spMkLst>
            <pc:docMk/>
            <pc:sldMk cId="644865140" sldId="304"/>
            <ac:spMk id="3" creationId="{FBF5D4E6-8492-45D4-3903-87F8FA679B62}"/>
          </ac:spMkLst>
        </pc:spChg>
        <pc:spChg chg="add del mod">
          <ac:chgData name="McArthur Adal" userId="a438c38ebf9f9259" providerId="LiveId" clId="{C690E48A-245D-44ED-B63F-A77287395FFC}" dt="2024-07-01T08:22:48.367" v="3391" actId="26606"/>
          <ac:spMkLst>
            <pc:docMk/>
            <pc:sldMk cId="644865140" sldId="304"/>
            <ac:spMk id="8" creationId="{AEACAAB0-27A3-3966-6469-B775F4B895EC}"/>
          </ac:spMkLst>
        </pc:spChg>
        <pc:spChg chg="add del mod">
          <ac:chgData name="McArthur Adal" userId="a438c38ebf9f9259" providerId="LiveId" clId="{C690E48A-245D-44ED-B63F-A77287395FFC}" dt="2024-07-01T08:22:53.659" v="3393" actId="26606"/>
          <ac:spMkLst>
            <pc:docMk/>
            <pc:sldMk cId="644865140" sldId="304"/>
            <ac:spMk id="9" creationId="{D6524D0B-4B46-00E6-D79D-CB2CB09D4C0C}"/>
          </ac:spMkLst>
        </pc:spChg>
        <pc:spChg chg="add del mod">
          <ac:chgData name="McArthur Adal" userId="a438c38ebf9f9259" providerId="LiveId" clId="{C690E48A-245D-44ED-B63F-A77287395FFC}" dt="2024-07-01T08:22:54.468" v="3395" actId="26606"/>
          <ac:spMkLst>
            <pc:docMk/>
            <pc:sldMk cId="644865140" sldId="304"/>
            <ac:spMk id="10" creationId="{304AC349-3086-7E58-08E0-4D6748FEB04A}"/>
          </ac:spMkLst>
        </pc:spChg>
        <pc:spChg chg="add del mod">
          <ac:chgData name="McArthur Adal" userId="a438c38ebf9f9259" providerId="LiveId" clId="{C690E48A-245D-44ED-B63F-A77287395FFC}" dt="2024-07-01T08:22:54.468" v="3395" actId="26606"/>
          <ac:spMkLst>
            <pc:docMk/>
            <pc:sldMk cId="644865140" sldId="304"/>
            <ac:spMk id="11" creationId="{76AF6B32-583F-85AE-B8A3-D8CF3EE5E8E5}"/>
          </ac:spMkLst>
        </pc:spChg>
        <pc:spChg chg="add del mod">
          <ac:chgData name="McArthur Adal" userId="a438c38ebf9f9259" providerId="LiveId" clId="{C690E48A-245D-44ED-B63F-A77287395FFC}" dt="2024-07-01T08:22:54.468" v="3395" actId="26606"/>
          <ac:spMkLst>
            <pc:docMk/>
            <pc:sldMk cId="644865140" sldId="304"/>
            <ac:spMk id="12" creationId="{6618D8BF-FF1A-4417-3E44-A6F45160810F}"/>
          </ac:spMkLst>
        </pc:spChg>
        <pc:spChg chg="add del mod">
          <ac:chgData name="McArthur Adal" userId="a438c38ebf9f9259" providerId="LiveId" clId="{C690E48A-245D-44ED-B63F-A77287395FFC}" dt="2024-07-01T08:22:54.468" v="3395" actId="26606"/>
          <ac:spMkLst>
            <pc:docMk/>
            <pc:sldMk cId="644865140" sldId="304"/>
            <ac:spMk id="14" creationId="{9F7A8D14-F2CB-8446-00D1-613B7161ED6E}"/>
          </ac:spMkLst>
        </pc:spChg>
        <pc:spChg chg="add del mod">
          <ac:chgData name="McArthur Adal" userId="a438c38ebf9f9259" providerId="LiveId" clId="{C690E48A-245D-44ED-B63F-A77287395FFC}" dt="2024-07-01T08:22:55.377" v="3397" actId="26606"/>
          <ac:spMkLst>
            <pc:docMk/>
            <pc:sldMk cId="644865140" sldId="304"/>
            <ac:spMk id="16" creationId="{A2E58EE7-968E-CEDA-D807-EC9F4E9C17FB}"/>
          </ac:spMkLst>
        </pc:spChg>
        <pc:spChg chg="add del mod">
          <ac:chgData name="McArthur Adal" userId="a438c38ebf9f9259" providerId="LiveId" clId="{C690E48A-245D-44ED-B63F-A77287395FFC}" dt="2024-07-01T08:22:55.377" v="3397" actId="26606"/>
          <ac:spMkLst>
            <pc:docMk/>
            <pc:sldMk cId="644865140" sldId="304"/>
            <ac:spMk id="17" creationId="{85A399E3-8262-8FBE-5D59-C1C54CC26DBB}"/>
          </ac:spMkLst>
        </pc:spChg>
        <pc:spChg chg="add mod">
          <ac:chgData name="McArthur Adal" userId="a438c38ebf9f9259" providerId="LiveId" clId="{C690E48A-245D-44ED-B63F-A77287395FFC}" dt="2024-07-08T04:25:44.429" v="5407"/>
          <ac:spMkLst>
            <pc:docMk/>
            <pc:sldMk cId="644865140" sldId="304"/>
            <ac:spMk id="19" creationId="{AEACAAB0-27A3-3966-6469-B775F4B895EC}"/>
          </ac:spMkLst>
        </pc:spChg>
        <pc:picChg chg="add del">
          <ac:chgData name="McArthur Adal" userId="a438c38ebf9f9259" providerId="LiveId" clId="{C690E48A-245D-44ED-B63F-A77287395FFC}" dt="2024-07-01T08:22:53.659" v="3393" actId="26606"/>
          <ac:picMkLst>
            <pc:docMk/>
            <pc:sldMk cId="644865140" sldId="304"/>
            <ac:picMk id="5" creationId="{53E8064F-818F-BCD2-1D1C-5E6522DF8C33}"/>
          </ac:picMkLst>
        </pc:picChg>
        <pc:picChg chg="add mod">
          <ac:chgData name="McArthur Adal" userId="a438c38ebf9f9259" providerId="LiveId" clId="{C690E48A-245D-44ED-B63F-A77287395FFC}" dt="2024-07-08T04:25:44.429" v="5407"/>
          <ac:picMkLst>
            <pc:docMk/>
            <pc:sldMk cId="644865140" sldId="304"/>
            <ac:picMk id="6" creationId="{8B7ABF4D-65F0-C3E2-D13D-D6E269C520B1}"/>
          </ac:picMkLst>
        </pc:picChg>
      </pc:sldChg>
      <pc:sldChg chg="addSp delSp modSp add mod modClrScheme chgLayout">
        <pc:chgData name="McArthur Adal" userId="a438c38ebf9f9259" providerId="LiveId" clId="{C690E48A-245D-44ED-B63F-A77287395FFC}" dt="2024-07-08T23:22:39.130" v="7128" actId="207"/>
        <pc:sldMkLst>
          <pc:docMk/>
          <pc:sldMk cId="3166960423" sldId="305"/>
        </pc:sldMkLst>
        <pc:spChg chg="mod ord">
          <ac:chgData name="McArthur Adal" userId="a438c38ebf9f9259" providerId="LiveId" clId="{C690E48A-245D-44ED-B63F-A77287395FFC}" dt="2024-07-01T08:06:03.338" v="3222" actId="700"/>
          <ac:spMkLst>
            <pc:docMk/>
            <pc:sldMk cId="3166960423" sldId="305"/>
            <ac:spMk id="2" creationId="{C5EE20C8-A8FD-B797-CF04-A5611FC8E174}"/>
          </ac:spMkLst>
        </pc:spChg>
        <pc:spChg chg="add del mod">
          <ac:chgData name="McArthur Adal" userId="a438c38ebf9f9259" providerId="LiveId" clId="{C690E48A-245D-44ED-B63F-A77287395FFC}" dt="2024-07-01T08:02:08.561" v="3185" actId="26606"/>
          <ac:spMkLst>
            <pc:docMk/>
            <pc:sldMk cId="3166960423" sldId="305"/>
            <ac:spMk id="3" creationId="{FBF5D4E6-8492-45D4-3903-87F8FA679B62}"/>
          </ac:spMkLst>
        </pc:spChg>
        <pc:spChg chg="add del mod">
          <ac:chgData name="McArthur Adal" userId="a438c38ebf9f9259" providerId="LiveId" clId="{C690E48A-245D-44ED-B63F-A77287395FFC}" dt="2024-07-01T08:04:05.047" v="3215" actId="6264"/>
          <ac:spMkLst>
            <pc:docMk/>
            <pc:sldMk cId="3166960423" sldId="305"/>
            <ac:spMk id="4" creationId="{2B15B4C4-BA20-B54C-CE70-DB87DDFF3ABE}"/>
          </ac:spMkLst>
        </pc:spChg>
        <pc:spChg chg="add del mod">
          <ac:chgData name="McArthur Adal" userId="a438c38ebf9f9259" providerId="LiveId" clId="{C690E48A-245D-44ED-B63F-A77287395FFC}" dt="2024-07-01T08:04:05.047" v="3215" actId="6264"/>
          <ac:spMkLst>
            <pc:docMk/>
            <pc:sldMk cId="3166960423" sldId="305"/>
            <ac:spMk id="6" creationId="{D0E28571-2548-DA5D-E6C1-8B95CADE6E5C}"/>
          </ac:spMkLst>
        </pc:spChg>
        <pc:spChg chg="add del mod ord">
          <ac:chgData name="McArthur Adal" userId="a438c38ebf9f9259" providerId="LiveId" clId="{C690E48A-245D-44ED-B63F-A77287395FFC}" dt="2024-07-01T08:04:05.047" v="3215" actId="6264"/>
          <ac:spMkLst>
            <pc:docMk/>
            <pc:sldMk cId="3166960423" sldId="305"/>
            <ac:spMk id="7" creationId="{16652A5D-8D8E-E7F0-A367-0B89BD5ADFD2}"/>
          </ac:spMkLst>
        </pc:spChg>
        <pc:spChg chg="add del mod ord">
          <ac:chgData name="McArthur Adal" userId="a438c38ebf9f9259" providerId="LiveId" clId="{C690E48A-245D-44ED-B63F-A77287395FFC}" dt="2024-07-01T08:04:05.047" v="3215" actId="6264"/>
          <ac:spMkLst>
            <pc:docMk/>
            <pc:sldMk cId="3166960423" sldId="305"/>
            <ac:spMk id="8" creationId="{71A1B92B-8D0E-2DEE-9488-BD48730DB8D9}"/>
          </ac:spMkLst>
        </pc:spChg>
        <pc:spChg chg="add del mod">
          <ac:chgData name="McArthur Adal" userId="a438c38ebf9f9259" providerId="LiveId" clId="{C690E48A-245D-44ED-B63F-A77287395FFC}" dt="2024-07-01T08:02:08.526" v="3184" actId="26606"/>
          <ac:spMkLst>
            <pc:docMk/>
            <pc:sldMk cId="3166960423" sldId="305"/>
            <ac:spMk id="9" creationId="{9AAA7C1E-B36E-CC62-0E29-6D97ED46ACB2}"/>
          </ac:spMkLst>
        </pc:spChg>
        <pc:spChg chg="add del mod ord">
          <ac:chgData name="McArthur Adal" userId="a438c38ebf9f9259" providerId="LiveId" clId="{C690E48A-245D-44ED-B63F-A77287395FFC}" dt="2024-07-08T23:22:39.130" v="7128" actId="207"/>
          <ac:spMkLst>
            <pc:docMk/>
            <pc:sldMk cId="3166960423" sldId="305"/>
            <ac:spMk id="10" creationId="{222F279B-63C4-3425-BE14-9FC1170E1FCB}"/>
          </ac:spMkLst>
        </pc:spChg>
        <pc:spChg chg="add mod ord">
          <ac:chgData name="McArthur Adal" userId="a438c38ebf9f9259" providerId="LiveId" clId="{C690E48A-245D-44ED-B63F-A77287395FFC}" dt="2024-07-01T08:06:03.338" v="3222" actId="700"/>
          <ac:spMkLst>
            <pc:docMk/>
            <pc:sldMk cId="3166960423" sldId="305"/>
            <ac:spMk id="11" creationId="{1D703662-FDC1-0D3C-9072-11AED6A9532A}"/>
          </ac:spMkLst>
        </pc:spChg>
        <pc:spChg chg="add mod">
          <ac:chgData name="McArthur Adal" userId="a438c38ebf9f9259" providerId="LiveId" clId="{C690E48A-245D-44ED-B63F-A77287395FFC}" dt="2024-07-01T08:06:42.277" v="3233"/>
          <ac:spMkLst>
            <pc:docMk/>
            <pc:sldMk cId="3166960423" sldId="305"/>
            <ac:spMk id="13" creationId="{3648474F-E94A-B8C1-DE7C-FEFDB952DC55}"/>
          </ac:spMkLst>
        </pc:spChg>
        <pc:spChg chg="add mod">
          <ac:chgData name="McArthur Adal" userId="a438c38ebf9f9259" providerId="LiveId" clId="{C690E48A-245D-44ED-B63F-A77287395FFC}" dt="2024-07-08T04:25:44.429" v="5407"/>
          <ac:spMkLst>
            <pc:docMk/>
            <pc:sldMk cId="3166960423" sldId="305"/>
            <ac:spMk id="14" creationId="{8AE4404E-896C-832B-585A-C6AE17AEA0A5}"/>
          </ac:spMkLst>
        </pc:spChg>
        <pc:spChg chg="add del mod">
          <ac:chgData name="McArthur Adal" userId="a438c38ebf9f9259" providerId="LiveId" clId="{C690E48A-245D-44ED-B63F-A77287395FFC}" dt="2024-07-01T08:04:08.024" v="3216" actId="26606"/>
          <ac:spMkLst>
            <pc:docMk/>
            <pc:sldMk cId="3166960423" sldId="305"/>
            <ac:spMk id="17" creationId="{F70BC880-3E79-5655-0DE4-48696186382D}"/>
          </ac:spMkLst>
        </pc:spChg>
        <pc:graphicFrameChg chg="add del">
          <ac:chgData name="McArthur Adal" userId="a438c38ebf9f9259" providerId="LiveId" clId="{C690E48A-245D-44ED-B63F-A77287395FFC}" dt="2024-07-01T08:02:08.526" v="3184" actId="26606"/>
          <ac:graphicFrameMkLst>
            <pc:docMk/>
            <pc:sldMk cId="3166960423" sldId="305"/>
            <ac:graphicFrameMk id="5" creationId="{E538B09C-41A5-A6AD-F41F-FDDAB8E02962}"/>
          </ac:graphicFrameMkLst>
        </pc:graphicFrameChg>
        <pc:graphicFrameChg chg="add del mod modGraphic">
          <ac:chgData name="McArthur Adal" userId="a438c38ebf9f9259" providerId="LiveId" clId="{C690E48A-245D-44ED-B63F-A77287395FFC}" dt="2024-07-01T08:06:13.916" v="3229" actId="478"/>
          <ac:graphicFrameMkLst>
            <pc:docMk/>
            <pc:sldMk cId="3166960423" sldId="305"/>
            <ac:graphicFrameMk id="12" creationId="{C051D669-279C-3436-7279-C3A515144332}"/>
          </ac:graphicFrameMkLst>
        </pc:graphicFrameChg>
        <pc:picChg chg="add mod">
          <ac:chgData name="McArthur Adal" userId="a438c38ebf9f9259" providerId="LiveId" clId="{C690E48A-245D-44ED-B63F-A77287395FFC}" dt="2024-07-08T04:25:44.429" v="5407"/>
          <ac:picMkLst>
            <pc:docMk/>
            <pc:sldMk cId="3166960423" sldId="305"/>
            <ac:picMk id="16" creationId="{CB1987E0-93EB-8854-0D32-2BCAA9D30804}"/>
          </ac:picMkLst>
        </pc:picChg>
      </pc:sldChg>
      <pc:sldChg chg="modSp add del mod ord">
        <pc:chgData name="McArthur Adal" userId="a438c38ebf9f9259" providerId="LiveId" clId="{C690E48A-245D-44ED-B63F-A77287395FFC}" dt="2024-07-01T07:43:28.847" v="2976" actId="47"/>
        <pc:sldMkLst>
          <pc:docMk/>
          <pc:sldMk cId="3403302149" sldId="306"/>
        </pc:sldMkLst>
        <pc:spChg chg="mod">
          <ac:chgData name="McArthur Adal" userId="a438c38ebf9f9259" providerId="LiveId" clId="{C690E48A-245D-44ED-B63F-A77287395FFC}" dt="2024-06-30T00:37:52.386" v="790" actId="14"/>
          <ac:spMkLst>
            <pc:docMk/>
            <pc:sldMk cId="3403302149" sldId="306"/>
            <ac:spMk id="3" creationId="{FBF5D4E6-8492-45D4-3903-87F8FA679B62}"/>
          </ac:spMkLst>
        </pc:spChg>
      </pc:sldChg>
      <pc:sldChg chg="addSp delSp modSp new mod">
        <pc:chgData name="McArthur Adal" userId="a438c38ebf9f9259" providerId="LiveId" clId="{C690E48A-245D-44ED-B63F-A77287395FFC}" dt="2024-07-08T04:25:44.429" v="5407"/>
        <pc:sldMkLst>
          <pc:docMk/>
          <pc:sldMk cId="2067492783" sldId="307"/>
        </pc:sldMkLst>
        <pc:spChg chg="mod">
          <ac:chgData name="McArthur Adal" userId="a438c38ebf9f9259" providerId="LiveId" clId="{C690E48A-245D-44ED-B63F-A77287395FFC}" dt="2024-07-08T04:25:44.429" v="5407"/>
          <ac:spMkLst>
            <pc:docMk/>
            <pc:sldMk cId="2067492783" sldId="307"/>
            <ac:spMk id="2" creationId="{C14741AA-5D40-A072-FAE6-3B359F1F6D73}"/>
          </ac:spMkLst>
        </pc:spChg>
        <pc:spChg chg="mod">
          <ac:chgData name="McArthur Adal" userId="a438c38ebf9f9259" providerId="LiveId" clId="{C690E48A-245D-44ED-B63F-A77287395FFC}" dt="2024-07-08T04:25:44.429" v="5407"/>
          <ac:spMkLst>
            <pc:docMk/>
            <pc:sldMk cId="2067492783" sldId="307"/>
            <ac:spMk id="3" creationId="{4F96730C-F9FD-1503-7F4C-C72FB85CB1CE}"/>
          </ac:spMkLst>
        </pc:spChg>
        <pc:spChg chg="del">
          <ac:chgData name="McArthur Adal" userId="a438c38ebf9f9259" providerId="LiveId" clId="{C690E48A-245D-44ED-B63F-A77287395FFC}" dt="2024-07-01T04:56:18.751" v="1429" actId="22"/>
          <ac:spMkLst>
            <pc:docMk/>
            <pc:sldMk cId="2067492783" sldId="307"/>
            <ac:spMk id="4" creationId="{7DDF7690-1872-0884-2B45-9BAD18A45FAF}"/>
          </ac:spMkLst>
        </pc:spChg>
        <pc:spChg chg="del">
          <ac:chgData name="McArthur Adal" userId="a438c38ebf9f9259" providerId="LiveId" clId="{C690E48A-245D-44ED-B63F-A77287395FFC}" dt="2024-07-01T04:56:57.261" v="1441" actId="478"/>
          <ac:spMkLst>
            <pc:docMk/>
            <pc:sldMk cId="2067492783" sldId="307"/>
            <ac:spMk id="5" creationId="{C0BED3AF-858F-F83A-B04A-1C7277BE4435}"/>
          </ac:spMkLst>
        </pc:spChg>
        <pc:spChg chg="del">
          <ac:chgData name="McArthur Adal" userId="a438c38ebf9f9259" providerId="LiveId" clId="{C690E48A-245D-44ED-B63F-A77287395FFC}" dt="2024-07-01T04:56:57.261" v="1441" actId="478"/>
          <ac:spMkLst>
            <pc:docMk/>
            <pc:sldMk cId="2067492783" sldId="307"/>
            <ac:spMk id="6" creationId="{9B83C5F9-6B26-70EC-6C3A-5A2AF5B606E3}"/>
          </ac:spMkLst>
        </pc:spChg>
        <pc:picChg chg="add mod ord">
          <ac:chgData name="McArthur Adal" userId="a438c38ebf9f9259" providerId="LiveId" clId="{C690E48A-245D-44ED-B63F-A77287395FFC}" dt="2024-07-08T04:25:44.429" v="5407"/>
          <ac:picMkLst>
            <pc:docMk/>
            <pc:sldMk cId="2067492783" sldId="307"/>
            <ac:picMk id="9" creationId="{A08D04EC-DCEC-D26B-2ECA-D6B56D650452}"/>
          </ac:picMkLst>
        </pc:picChg>
      </pc:sldChg>
      <pc:sldChg chg="new del">
        <pc:chgData name="McArthur Adal" userId="a438c38ebf9f9259" providerId="LiveId" clId="{C690E48A-245D-44ED-B63F-A77287395FFC}" dt="2024-07-01T05:07:32.335" v="1484" actId="47"/>
        <pc:sldMkLst>
          <pc:docMk/>
          <pc:sldMk cId="3662470571" sldId="308"/>
        </pc:sldMkLst>
      </pc:sldChg>
      <pc:sldChg chg="modSp add mod">
        <pc:chgData name="McArthur Adal" userId="a438c38ebf9f9259" providerId="LiveId" clId="{C690E48A-245D-44ED-B63F-A77287395FFC}" dt="2024-07-08T04:25:44.429" v="5407"/>
        <pc:sldMkLst>
          <pc:docMk/>
          <pc:sldMk cId="671698480" sldId="309"/>
        </pc:sldMkLst>
        <pc:spChg chg="mod">
          <ac:chgData name="McArthur Adal" userId="a438c38ebf9f9259" providerId="LiveId" clId="{C690E48A-245D-44ED-B63F-A77287395FFC}" dt="2024-07-08T04:25:44.429" v="5407"/>
          <ac:spMkLst>
            <pc:docMk/>
            <pc:sldMk cId="671698480" sldId="309"/>
            <ac:spMk id="2" creationId="{C5EE20C8-A8FD-B797-CF04-A5611FC8E174}"/>
          </ac:spMkLst>
        </pc:spChg>
        <pc:spChg chg="mod">
          <ac:chgData name="McArthur Adal" userId="a438c38ebf9f9259" providerId="LiveId" clId="{C690E48A-245D-44ED-B63F-A77287395FFC}" dt="2024-07-08T04:25:44.429" v="5407"/>
          <ac:spMkLst>
            <pc:docMk/>
            <pc:sldMk cId="671698480" sldId="309"/>
            <ac:spMk id="3" creationId="{FBF5D4E6-8492-45D4-3903-87F8FA679B62}"/>
          </ac:spMkLst>
        </pc:spChg>
        <pc:spChg chg="mod">
          <ac:chgData name="McArthur Adal" userId="a438c38ebf9f9259" providerId="LiveId" clId="{C690E48A-245D-44ED-B63F-A77287395FFC}" dt="2024-07-08T04:25:44.429" v="5407"/>
          <ac:spMkLst>
            <pc:docMk/>
            <pc:sldMk cId="671698480" sldId="309"/>
            <ac:spMk id="13" creationId="{7E42F183-B303-AB42-52E2-05A973116B86}"/>
          </ac:spMkLst>
        </pc:spChg>
        <pc:spChg chg="mod">
          <ac:chgData name="McArthur Adal" userId="a438c38ebf9f9259" providerId="LiveId" clId="{C690E48A-245D-44ED-B63F-A77287395FFC}" dt="2024-07-08T04:25:44.429" v="5407"/>
          <ac:spMkLst>
            <pc:docMk/>
            <pc:sldMk cId="671698480" sldId="309"/>
            <ac:spMk id="28" creationId="{9A50D75A-49CC-8DA7-7FF0-D82A13E5242E}"/>
          </ac:spMkLst>
        </pc:spChg>
        <pc:picChg chg="mod">
          <ac:chgData name="McArthur Adal" userId="a438c38ebf9f9259" providerId="LiveId" clId="{C690E48A-245D-44ED-B63F-A77287395FFC}" dt="2024-07-08T04:25:44.429" v="5407"/>
          <ac:picMkLst>
            <pc:docMk/>
            <pc:sldMk cId="671698480" sldId="309"/>
            <ac:picMk id="4" creationId="{5D0EF92A-483B-9B91-80BE-D5351800BC78}"/>
          </ac:picMkLst>
        </pc:picChg>
      </pc:sldChg>
      <pc:sldChg chg="delSp modSp new mod">
        <pc:chgData name="McArthur Adal" userId="a438c38ebf9f9259" providerId="LiveId" clId="{C690E48A-245D-44ED-B63F-A77287395FFC}" dt="2024-07-08T04:25:44.429" v="5407"/>
        <pc:sldMkLst>
          <pc:docMk/>
          <pc:sldMk cId="3242671895" sldId="310"/>
        </pc:sldMkLst>
        <pc:spChg chg="mod">
          <ac:chgData name="McArthur Adal" userId="a438c38ebf9f9259" providerId="LiveId" clId="{C690E48A-245D-44ED-B63F-A77287395FFC}" dt="2024-07-01T06:17:33.520" v="2441" actId="20577"/>
          <ac:spMkLst>
            <pc:docMk/>
            <pc:sldMk cId="3242671895" sldId="310"/>
            <ac:spMk id="2" creationId="{607BA1C0-4BCD-77E9-99BC-DD02E4548F22}"/>
          </ac:spMkLst>
        </pc:spChg>
        <pc:spChg chg="del">
          <ac:chgData name="McArthur Adal" userId="a438c38ebf9f9259" providerId="LiveId" clId="{C690E48A-245D-44ED-B63F-A77287395FFC}" dt="2024-07-01T06:01:49.128" v="1823" actId="478"/>
          <ac:spMkLst>
            <pc:docMk/>
            <pc:sldMk cId="3242671895" sldId="310"/>
            <ac:spMk id="3" creationId="{B912C2F7-BBBB-7DEB-2D60-C567622E9725}"/>
          </ac:spMkLst>
        </pc:spChg>
        <pc:spChg chg="mod">
          <ac:chgData name="McArthur Adal" userId="a438c38ebf9f9259" providerId="LiveId" clId="{C690E48A-245D-44ED-B63F-A77287395FFC}" dt="2024-07-08T04:25:44.429" v="5407"/>
          <ac:spMkLst>
            <pc:docMk/>
            <pc:sldMk cId="3242671895" sldId="310"/>
            <ac:spMk id="4" creationId="{80D08826-1F9B-A804-A3C5-A01271A159C9}"/>
          </ac:spMkLst>
        </pc:spChg>
        <pc:spChg chg="del">
          <ac:chgData name="McArthur Adal" userId="a438c38ebf9f9259" providerId="LiveId" clId="{C690E48A-245D-44ED-B63F-A77287395FFC}" dt="2024-07-01T06:01:31.630" v="1820" actId="478"/>
          <ac:spMkLst>
            <pc:docMk/>
            <pc:sldMk cId="3242671895" sldId="310"/>
            <ac:spMk id="5" creationId="{85B613E2-326D-8908-0F37-857D5D345533}"/>
          </ac:spMkLst>
        </pc:spChg>
        <pc:spChg chg="del">
          <ac:chgData name="McArthur Adal" userId="a438c38ebf9f9259" providerId="LiveId" clId="{C690E48A-245D-44ED-B63F-A77287395FFC}" dt="2024-07-01T06:01:31.630" v="1820" actId="478"/>
          <ac:spMkLst>
            <pc:docMk/>
            <pc:sldMk cId="3242671895" sldId="310"/>
            <ac:spMk id="6" creationId="{9603181A-9B4A-190D-6171-5009546B29E8}"/>
          </ac:spMkLst>
        </pc:spChg>
      </pc:sldChg>
      <pc:sldChg chg="modSp add">
        <pc:chgData name="McArthur Adal" userId="a438c38ebf9f9259" providerId="LiveId" clId="{C690E48A-245D-44ED-B63F-A77287395FFC}" dt="2024-07-08T04:25:44.429" v="5407"/>
        <pc:sldMkLst>
          <pc:docMk/>
          <pc:sldMk cId="656556413" sldId="311"/>
        </pc:sldMkLst>
        <pc:spChg chg="mod">
          <ac:chgData name="McArthur Adal" userId="a438c38ebf9f9259" providerId="LiveId" clId="{C690E48A-245D-44ED-B63F-A77287395FFC}" dt="2024-07-08T04:25:44.429" v="5407"/>
          <ac:spMkLst>
            <pc:docMk/>
            <pc:sldMk cId="656556413" sldId="311"/>
            <ac:spMk id="4" creationId="{80D08826-1F9B-A804-A3C5-A01271A159C9}"/>
          </ac:spMkLst>
        </pc:spChg>
      </pc:sldChg>
      <pc:sldChg chg="new del">
        <pc:chgData name="McArthur Adal" userId="a438c38ebf9f9259" providerId="LiveId" clId="{C690E48A-245D-44ED-B63F-A77287395FFC}" dt="2024-07-01T06:03:32.374" v="1827" actId="680"/>
        <pc:sldMkLst>
          <pc:docMk/>
          <pc:sldMk cId="3426788822" sldId="311"/>
        </pc:sldMkLst>
      </pc:sldChg>
      <pc:sldChg chg="new del">
        <pc:chgData name="McArthur Adal" userId="a438c38ebf9f9259" providerId="LiveId" clId="{C690E48A-245D-44ED-B63F-A77287395FFC}" dt="2024-07-01T07:41:15.559" v="2972" actId="47"/>
        <pc:sldMkLst>
          <pc:docMk/>
          <pc:sldMk cId="2872118509" sldId="312"/>
        </pc:sldMkLst>
      </pc:sldChg>
      <pc:sldChg chg="modSp add mod">
        <pc:chgData name="McArthur Adal" userId="a438c38ebf9f9259" providerId="LiveId" clId="{C690E48A-245D-44ED-B63F-A77287395FFC}" dt="2024-07-08T04:25:44.429" v="5407"/>
        <pc:sldMkLst>
          <pc:docMk/>
          <pc:sldMk cId="1472534159" sldId="313"/>
        </pc:sldMkLst>
        <pc:spChg chg="mod">
          <ac:chgData name="McArthur Adal" userId="a438c38ebf9f9259" providerId="LiveId" clId="{C690E48A-245D-44ED-B63F-A77287395FFC}" dt="2024-07-08T04:25:44.429" v="5407"/>
          <ac:spMkLst>
            <pc:docMk/>
            <pc:sldMk cId="1472534159" sldId="313"/>
            <ac:spMk id="4" creationId="{80D08826-1F9B-A804-A3C5-A01271A159C9}"/>
          </ac:spMkLst>
        </pc:spChg>
      </pc:sldChg>
      <pc:sldChg chg="modSp add mod">
        <pc:chgData name="McArthur Adal" userId="a438c38ebf9f9259" providerId="LiveId" clId="{C690E48A-245D-44ED-B63F-A77287395FFC}" dt="2024-07-08T04:25:44.429" v="5407"/>
        <pc:sldMkLst>
          <pc:docMk/>
          <pc:sldMk cId="1012809126" sldId="314"/>
        </pc:sldMkLst>
        <pc:spChg chg="mod">
          <ac:chgData name="McArthur Adal" userId="a438c38ebf9f9259" providerId="LiveId" clId="{C690E48A-245D-44ED-B63F-A77287395FFC}" dt="2024-07-08T04:25:44.429" v="5407"/>
          <ac:spMkLst>
            <pc:docMk/>
            <pc:sldMk cId="1012809126" sldId="314"/>
            <ac:spMk id="4" creationId="{80D08826-1F9B-A804-A3C5-A01271A159C9}"/>
          </ac:spMkLst>
        </pc:spChg>
      </pc:sldChg>
      <pc:sldChg chg="addSp delSp modSp new mod ord">
        <pc:chgData name="McArthur Adal" userId="a438c38ebf9f9259" providerId="LiveId" clId="{C690E48A-245D-44ED-B63F-A77287395FFC}" dt="2024-07-08T04:25:44.429" v="5407"/>
        <pc:sldMkLst>
          <pc:docMk/>
          <pc:sldMk cId="2001981157" sldId="315"/>
        </pc:sldMkLst>
        <pc:spChg chg="mod">
          <ac:chgData name="McArthur Adal" userId="a438c38ebf9f9259" providerId="LiveId" clId="{C690E48A-245D-44ED-B63F-A77287395FFC}" dt="2024-07-01T06:49:57.139" v="2603" actId="20577"/>
          <ac:spMkLst>
            <pc:docMk/>
            <pc:sldMk cId="2001981157" sldId="315"/>
            <ac:spMk id="2" creationId="{8974C2A9-843C-60F3-38B6-50A443B9F199}"/>
          </ac:spMkLst>
        </pc:spChg>
        <pc:spChg chg="mod">
          <ac:chgData name="McArthur Adal" userId="a438c38ebf9f9259" providerId="LiveId" clId="{C690E48A-245D-44ED-B63F-A77287395FFC}" dt="2024-07-01T06:54:11.288" v="2681" actId="20577"/>
          <ac:spMkLst>
            <pc:docMk/>
            <pc:sldMk cId="2001981157" sldId="315"/>
            <ac:spMk id="3" creationId="{3D4AA404-3799-3A61-98E9-B7F356F0EAC1}"/>
          </ac:spMkLst>
        </pc:spChg>
        <pc:spChg chg="mod">
          <ac:chgData name="McArthur Adal" userId="a438c38ebf9f9259" providerId="LiveId" clId="{C690E48A-245D-44ED-B63F-A77287395FFC}" dt="2024-07-08T04:25:44.429" v="5407"/>
          <ac:spMkLst>
            <pc:docMk/>
            <pc:sldMk cId="2001981157" sldId="315"/>
            <ac:spMk id="4" creationId="{3E26E957-DBE7-143F-DE79-C936EC40B9FB}"/>
          </ac:spMkLst>
        </pc:spChg>
        <pc:spChg chg="del">
          <ac:chgData name="McArthur Adal" userId="a438c38ebf9f9259" providerId="LiveId" clId="{C690E48A-245D-44ED-B63F-A77287395FFC}" dt="2024-07-01T06:52:03.097" v="2668" actId="478"/>
          <ac:spMkLst>
            <pc:docMk/>
            <pc:sldMk cId="2001981157" sldId="315"/>
            <ac:spMk id="5" creationId="{DA01A589-DC8D-2A91-7DAA-BA5104CFF921}"/>
          </ac:spMkLst>
        </pc:spChg>
        <pc:spChg chg="del mod">
          <ac:chgData name="McArthur Adal" userId="a438c38ebf9f9259" providerId="LiveId" clId="{C690E48A-245D-44ED-B63F-A77287395FFC}" dt="2024-07-01T06:52:03.097" v="2668" actId="478"/>
          <ac:spMkLst>
            <pc:docMk/>
            <pc:sldMk cId="2001981157" sldId="315"/>
            <ac:spMk id="6" creationId="{AFB77B02-4C14-C465-AE03-30ACE0CE8056}"/>
          </ac:spMkLst>
        </pc:spChg>
        <pc:spChg chg="add del mod">
          <ac:chgData name="McArthur Adal" userId="a438c38ebf9f9259" providerId="LiveId" clId="{C690E48A-245D-44ED-B63F-A77287395FFC}" dt="2024-07-01T06:52:10.071" v="2669" actId="478"/>
          <ac:spMkLst>
            <pc:docMk/>
            <pc:sldMk cId="2001981157" sldId="315"/>
            <ac:spMk id="9" creationId="{C9369198-2679-E023-40A3-AC1298EF393D}"/>
          </ac:spMkLst>
        </pc:spChg>
        <pc:spChg chg="add mod">
          <ac:chgData name="McArthur Adal" userId="a438c38ebf9f9259" providerId="LiveId" clId="{C690E48A-245D-44ED-B63F-A77287395FFC}" dt="2024-07-08T04:25:44.429" v="5407"/>
          <ac:spMkLst>
            <pc:docMk/>
            <pc:sldMk cId="2001981157" sldId="315"/>
            <ac:spMk id="10" creationId="{E55BCDC3-B2E7-A4A4-A603-96D107B4C58E}"/>
          </ac:spMkLst>
        </pc:spChg>
      </pc:sldChg>
      <pc:sldChg chg="delSp modSp new mod">
        <pc:chgData name="McArthur Adal" userId="a438c38ebf9f9259" providerId="LiveId" clId="{C690E48A-245D-44ED-B63F-A77287395FFC}" dt="2024-07-08T04:25:44.429" v="5407"/>
        <pc:sldMkLst>
          <pc:docMk/>
          <pc:sldMk cId="218680115" sldId="316"/>
        </pc:sldMkLst>
        <pc:spChg chg="mod">
          <ac:chgData name="McArthur Adal" userId="a438c38ebf9f9259" providerId="LiveId" clId="{C690E48A-245D-44ED-B63F-A77287395FFC}" dt="2024-07-01T07:07:35.329" v="2725"/>
          <ac:spMkLst>
            <pc:docMk/>
            <pc:sldMk cId="218680115" sldId="316"/>
            <ac:spMk id="2" creationId="{D01D9EB8-549B-7E1C-08D9-5426A523E8DF}"/>
          </ac:spMkLst>
        </pc:spChg>
        <pc:spChg chg="mod">
          <ac:chgData name="McArthur Adal" userId="a438c38ebf9f9259" providerId="LiveId" clId="{C690E48A-245D-44ED-B63F-A77287395FFC}" dt="2024-07-01T07:07:44.158" v="2727" actId="403"/>
          <ac:spMkLst>
            <pc:docMk/>
            <pc:sldMk cId="218680115" sldId="316"/>
            <ac:spMk id="3" creationId="{0110D38A-2230-F0A3-3A87-CE11CEC8DA8D}"/>
          </ac:spMkLst>
        </pc:spChg>
        <pc:spChg chg="mod">
          <ac:chgData name="McArthur Adal" userId="a438c38ebf9f9259" providerId="LiveId" clId="{C690E48A-245D-44ED-B63F-A77287395FFC}" dt="2024-07-08T04:25:44.429" v="5407"/>
          <ac:spMkLst>
            <pc:docMk/>
            <pc:sldMk cId="218680115" sldId="316"/>
            <ac:spMk id="4" creationId="{F89A64FD-57E6-B972-397F-03DFDE9663DB}"/>
          </ac:spMkLst>
        </pc:spChg>
        <pc:spChg chg="del">
          <ac:chgData name="McArthur Adal" userId="a438c38ebf9f9259" providerId="LiveId" clId="{C690E48A-245D-44ED-B63F-A77287395FFC}" dt="2024-07-01T07:08:29.907" v="2732" actId="478"/>
          <ac:spMkLst>
            <pc:docMk/>
            <pc:sldMk cId="218680115" sldId="316"/>
            <ac:spMk id="5" creationId="{18F66029-497D-1EBE-BE0B-34854D44884C}"/>
          </ac:spMkLst>
        </pc:spChg>
        <pc:spChg chg="del">
          <ac:chgData name="McArthur Adal" userId="a438c38ebf9f9259" providerId="LiveId" clId="{C690E48A-245D-44ED-B63F-A77287395FFC}" dt="2024-07-01T07:08:31.977" v="2733" actId="478"/>
          <ac:spMkLst>
            <pc:docMk/>
            <pc:sldMk cId="218680115" sldId="316"/>
            <ac:spMk id="6" creationId="{1CB0A841-F2B5-C5ED-36CB-192DCB7BC830}"/>
          </ac:spMkLst>
        </pc:spChg>
      </pc:sldChg>
      <pc:sldChg chg="addSp delSp modSp add mod modClrScheme chgLayout">
        <pc:chgData name="McArthur Adal" userId="a438c38ebf9f9259" providerId="LiveId" clId="{C690E48A-245D-44ED-B63F-A77287395FFC}" dt="2024-07-08T04:25:44.429" v="5407"/>
        <pc:sldMkLst>
          <pc:docMk/>
          <pc:sldMk cId="4044537349" sldId="317"/>
        </pc:sldMkLst>
        <pc:spChg chg="mod">
          <ac:chgData name="McArthur Adal" userId="a438c38ebf9f9259" providerId="LiveId" clId="{C690E48A-245D-44ED-B63F-A77287395FFC}" dt="2024-07-08T04:25:44.429" v="5407"/>
          <ac:spMkLst>
            <pc:docMk/>
            <pc:sldMk cId="4044537349" sldId="317"/>
            <ac:spMk id="2" creationId="{C5EE20C8-A8FD-B797-CF04-A5611FC8E174}"/>
          </ac:spMkLst>
        </pc:spChg>
        <pc:spChg chg="add del mod">
          <ac:chgData name="McArthur Adal" userId="a438c38ebf9f9259" providerId="LiveId" clId="{C690E48A-245D-44ED-B63F-A77287395FFC}" dt="2024-07-01T07:22:55.077" v="2860" actId="26606"/>
          <ac:spMkLst>
            <pc:docMk/>
            <pc:sldMk cId="4044537349" sldId="317"/>
            <ac:spMk id="3" creationId="{FBF5D4E6-8492-45D4-3903-87F8FA679B62}"/>
          </ac:spMkLst>
        </pc:spChg>
        <pc:spChg chg="add del mod">
          <ac:chgData name="McArthur Adal" userId="a438c38ebf9f9259" providerId="LiveId" clId="{C690E48A-245D-44ED-B63F-A77287395FFC}" dt="2024-07-01T07:27:01.003" v="2908" actId="478"/>
          <ac:spMkLst>
            <pc:docMk/>
            <pc:sldMk cId="4044537349" sldId="317"/>
            <ac:spMk id="5" creationId="{F495A8EF-BC79-B2C3-83A7-69404D3E2ACC}"/>
          </ac:spMkLst>
        </pc:spChg>
        <pc:spChg chg="mod">
          <ac:chgData name="McArthur Adal" userId="a438c38ebf9f9259" providerId="LiveId" clId="{C690E48A-245D-44ED-B63F-A77287395FFC}" dt="2024-07-08T04:25:44.429" v="5407"/>
          <ac:spMkLst>
            <pc:docMk/>
            <pc:sldMk cId="4044537349" sldId="317"/>
            <ac:spMk id="30" creationId="{39C6D96A-0DAE-F38F-C933-E3CF255CF3C0}"/>
          </ac:spMkLst>
        </pc:spChg>
        <pc:spChg chg="add del mod">
          <ac:chgData name="McArthur Adal" userId="a438c38ebf9f9259" providerId="LiveId" clId="{C690E48A-245D-44ED-B63F-A77287395FFC}" dt="2024-07-01T07:22:09.367" v="2843" actId="26606"/>
          <ac:spMkLst>
            <pc:docMk/>
            <pc:sldMk cId="4044537349" sldId="317"/>
            <ac:spMk id="36" creationId="{22C7EA36-CAAD-8AA8-C3BA-532A3646C261}"/>
          </ac:spMkLst>
        </pc:spChg>
        <pc:spChg chg="add del mod">
          <ac:chgData name="McArthur Adal" userId="a438c38ebf9f9259" providerId="LiveId" clId="{C690E48A-245D-44ED-B63F-A77287395FFC}" dt="2024-07-01T07:22:12.057" v="2845" actId="26606"/>
          <ac:spMkLst>
            <pc:docMk/>
            <pc:sldMk cId="4044537349" sldId="317"/>
            <ac:spMk id="38" creationId="{D2009489-2D4E-8778-3BA6-ED9B13EF7C8D}"/>
          </ac:spMkLst>
        </pc:spChg>
        <pc:spChg chg="add del mod">
          <ac:chgData name="McArthur Adal" userId="a438c38ebf9f9259" providerId="LiveId" clId="{C690E48A-245D-44ED-B63F-A77287395FFC}" dt="2024-07-01T07:22:27.267" v="2851" actId="26606"/>
          <ac:spMkLst>
            <pc:docMk/>
            <pc:sldMk cId="4044537349" sldId="317"/>
            <ac:spMk id="45" creationId="{FBF5D4E6-8492-45D4-3903-87F8FA679B62}"/>
          </ac:spMkLst>
        </pc:spChg>
        <pc:spChg chg="add del mod">
          <ac:chgData name="McArthur Adal" userId="a438c38ebf9f9259" providerId="LiveId" clId="{C690E48A-245D-44ED-B63F-A77287395FFC}" dt="2024-07-01T07:22:29.651" v="2853" actId="26606"/>
          <ac:spMkLst>
            <pc:docMk/>
            <pc:sldMk cId="4044537349" sldId="317"/>
            <ac:spMk id="48" creationId="{FBF5D4E6-8492-45D4-3903-87F8FA679B62}"/>
          </ac:spMkLst>
        </pc:spChg>
        <pc:spChg chg="add del mod">
          <ac:chgData name="McArthur Adal" userId="a438c38ebf9f9259" providerId="LiveId" clId="{C690E48A-245D-44ED-B63F-A77287395FFC}" dt="2024-07-01T07:22:36.467" v="2855" actId="26606"/>
          <ac:spMkLst>
            <pc:docMk/>
            <pc:sldMk cId="4044537349" sldId="317"/>
            <ac:spMk id="50" creationId="{8C7B70B5-6E53-7AC4-2699-CABDE76B2A4C}"/>
          </ac:spMkLst>
        </pc:spChg>
        <pc:spChg chg="add del mod">
          <ac:chgData name="McArthur Adal" userId="a438c38ebf9f9259" providerId="LiveId" clId="{C690E48A-245D-44ED-B63F-A77287395FFC}" dt="2024-07-01T07:22:36.467" v="2855" actId="26606"/>
          <ac:spMkLst>
            <pc:docMk/>
            <pc:sldMk cId="4044537349" sldId="317"/>
            <ac:spMk id="51" creationId="{FBF5D4E6-8492-45D4-3903-87F8FA679B62}"/>
          </ac:spMkLst>
        </pc:spChg>
        <pc:spChg chg="add del mod">
          <ac:chgData name="McArthur Adal" userId="a438c38ebf9f9259" providerId="LiveId" clId="{C690E48A-245D-44ED-B63F-A77287395FFC}" dt="2024-07-01T07:22:36.467" v="2855" actId="26606"/>
          <ac:spMkLst>
            <pc:docMk/>
            <pc:sldMk cId="4044537349" sldId="317"/>
            <ac:spMk id="52" creationId="{863CA6F6-56D3-11FE-75A1-5669A3B6873A}"/>
          </ac:spMkLst>
        </pc:spChg>
        <pc:spChg chg="add del mod">
          <ac:chgData name="McArthur Adal" userId="a438c38ebf9f9259" providerId="LiveId" clId="{C690E48A-245D-44ED-B63F-A77287395FFC}" dt="2024-07-01T07:22:55.037" v="2859" actId="26606"/>
          <ac:spMkLst>
            <pc:docMk/>
            <pc:sldMk cId="4044537349" sldId="317"/>
            <ac:spMk id="57" creationId="{D2009489-2D4E-8778-3BA6-ED9B13EF7C8D}"/>
          </ac:spMkLst>
        </pc:spChg>
        <pc:spChg chg="add del mod ord">
          <ac:chgData name="McArthur Adal" userId="a438c38ebf9f9259" providerId="LiveId" clId="{C690E48A-245D-44ED-B63F-A77287395FFC}" dt="2024-07-01T07:26:55.467" v="2907" actId="478"/>
          <ac:spMkLst>
            <pc:docMk/>
            <pc:sldMk cId="4044537349" sldId="317"/>
            <ac:spMk id="60" creationId="{8C7B70B5-6E53-7AC4-2699-CABDE76B2A4C}"/>
          </ac:spMkLst>
        </pc:spChg>
        <pc:spChg chg="add mod">
          <ac:chgData name="McArthur Adal" userId="a438c38ebf9f9259" providerId="LiveId" clId="{C690E48A-245D-44ED-B63F-A77287395FFC}" dt="2024-07-08T04:25:44.429" v="5407"/>
          <ac:spMkLst>
            <pc:docMk/>
            <pc:sldMk cId="4044537349" sldId="317"/>
            <ac:spMk id="61" creationId="{FBF5D4E6-8492-45D4-3903-87F8FA679B62}"/>
          </ac:spMkLst>
        </pc:spChg>
        <pc:spChg chg="add del mod">
          <ac:chgData name="McArthur Adal" userId="a438c38ebf9f9259" providerId="LiveId" clId="{C690E48A-245D-44ED-B63F-A77287395FFC}" dt="2024-07-01T07:23:32.407" v="2872" actId="478"/>
          <ac:spMkLst>
            <pc:docMk/>
            <pc:sldMk cId="4044537349" sldId="317"/>
            <ac:spMk id="62" creationId="{863CA6F6-56D3-11FE-75A1-5669A3B6873A}"/>
          </ac:spMkLst>
        </pc:spChg>
        <pc:spChg chg="add del mod">
          <ac:chgData name="McArthur Adal" userId="a438c38ebf9f9259" providerId="LiveId" clId="{C690E48A-245D-44ED-B63F-A77287395FFC}" dt="2024-07-01T07:24:46.682" v="2879" actId="26606"/>
          <ac:spMkLst>
            <pc:docMk/>
            <pc:sldMk cId="4044537349" sldId="317"/>
            <ac:spMk id="68" creationId="{B6F0DB56-2C2D-F1ED-B859-F1742672D5D5}"/>
          </ac:spMkLst>
        </pc:spChg>
        <pc:spChg chg="add del">
          <ac:chgData name="McArthur Adal" userId="a438c38ebf9f9259" providerId="LiveId" clId="{C690E48A-245D-44ED-B63F-A77287395FFC}" dt="2024-07-01T07:24:48.679" v="2881" actId="26606"/>
          <ac:spMkLst>
            <pc:docMk/>
            <pc:sldMk cId="4044537349" sldId="317"/>
            <ac:spMk id="70" creationId="{9699B6AE-E43D-7DCE-5320-F5A50FEBBBE3}"/>
          </ac:spMkLst>
        </pc:spChg>
        <pc:spChg chg="add mod">
          <ac:chgData name="McArthur Adal" userId="a438c38ebf9f9259" providerId="LiveId" clId="{C690E48A-245D-44ED-B63F-A77287395FFC}" dt="2024-07-08T04:25:44.429" v="5407"/>
          <ac:spMkLst>
            <pc:docMk/>
            <pc:sldMk cId="4044537349" sldId="317"/>
            <ac:spMk id="72" creationId="{B6F0DB56-2C2D-F1ED-B859-F1742672D5D5}"/>
          </ac:spMkLst>
        </pc:spChg>
        <pc:graphicFrameChg chg="add del">
          <ac:chgData name="McArthur Adal" userId="a438c38ebf9f9259" providerId="LiveId" clId="{C690E48A-245D-44ED-B63F-A77287395FFC}" dt="2024-07-01T07:22:09.367" v="2843" actId="26606"/>
          <ac:graphicFrameMkLst>
            <pc:docMk/>
            <pc:sldMk cId="4044537349" sldId="317"/>
            <ac:graphicFrameMk id="32" creationId="{42905FC8-EE72-7FB6-9685-68930E61F58B}"/>
          </ac:graphicFrameMkLst>
        </pc:graphicFrameChg>
        <pc:graphicFrameChg chg="add del">
          <ac:chgData name="McArthur Adal" userId="a438c38ebf9f9259" providerId="LiveId" clId="{C690E48A-245D-44ED-B63F-A77287395FFC}" dt="2024-07-01T07:22:12.057" v="2845" actId="26606"/>
          <ac:graphicFrameMkLst>
            <pc:docMk/>
            <pc:sldMk cId="4044537349" sldId="317"/>
            <ac:graphicFrameMk id="39" creationId="{B9E989C7-CCCE-A3B9-FE9D-667A06D01022}"/>
          </ac:graphicFrameMkLst>
        </pc:graphicFrameChg>
        <pc:graphicFrameChg chg="add del">
          <ac:chgData name="McArthur Adal" userId="a438c38ebf9f9259" providerId="LiveId" clId="{C690E48A-245D-44ED-B63F-A77287395FFC}" dt="2024-07-01T07:22:14.997" v="2847" actId="26606"/>
          <ac:graphicFrameMkLst>
            <pc:docMk/>
            <pc:sldMk cId="4044537349" sldId="317"/>
            <ac:graphicFrameMk id="41" creationId="{4B8D0EB3-1385-4122-E4C3-7EBEE24678AF}"/>
          </ac:graphicFrameMkLst>
        </pc:graphicFrameChg>
        <pc:graphicFrameChg chg="add del">
          <ac:chgData name="McArthur Adal" userId="a438c38ebf9f9259" providerId="LiveId" clId="{C690E48A-245D-44ED-B63F-A77287395FFC}" dt="2024-07-01T07:22:17.650" v="2849" actId="26606"/>
          <ac:graphicFrameMkLst>
            <pc:docMk/>
            <pc:sldMk cId="4044537349" sldId="317"/>
            <ac:graphicFrameMk id="43" creationId="{59395FB0-C817-DF18-7EC7-30B7E6D545C7}"/>
          </ac:graphicFrameMkLst>
        </pc:graphicFrameChg>
        <pc:graphicFrameChg chg="add del">
          <ac:chgData name="McArthur Adal" userId="a438c38ebf9f9259" providerId="LiveId" clId="{C690E48A-245D-44ED-B63F-A77287395FFC}" dt="2024-07-01T07:22:47.570" v="2857" actId="26606"/>
          <ac:graphicFrameMkLst>
            <pc:docMk/>
            <pc:sldMk cId="4044537349" sldId="317"/>
            <ac:graphicFrameMk id="55" creationId="{7E627863-A413-A9F2-A71F-E56A3AB78A26}"/>
          </ac:graphicFrameMkLst>
        </pc:graphicFrameChg>
        <pc:graphicFrameChg chg="add del">
          <ac:chgData name="McArthur Adal" userId="a438c38ebf9f9259" providerId="LiveId" clId="{C690E48A-245D-44ED-B63F-A77287395FFC}" dt="2024-07-01T07:22:55.037" v="2859" actId="26606"/>
          <ac:graphicFrameMkLst>
            <pc:docMk/>
            <pc:sldMk cId="4044537349" sldId="317"/>
            <ac:graphicFrameMk id="58" creationId="{B9E989C7-CCCE-A3B9-FE9D-667A06D01022}"/>
          </ac:graphicFrameMkLst>
        </pc:graphicFrameChg>
        <pc:picChg chg="add del">
          <ac:chgData name="McArthur Adal" userId="a438c38ebf9f9259" providerId="LiveId" clId="{C690E48A-245D-44ED-B63F-A77287395FFC}" dt="2024-07-01T07:22:29.651" v="2853" actId="26606"/>
          <ac:picMkLst>
            <pc:docMk/>
            <pc:sldMk cId="4044537349" sldId="317"/>
            <ac:picMk id="47" creationId="{5D805181-F8A4-701C-CDAB-65840B1A71CF}"/>
          </ac:picMkLst>
        </pc:picChg>
        <pc:picChg chg="add del">
          <ac:chgData name="McArthur Adal" userId="a438c38ebf9f9259" providerId="LiveId" clId="{C690E48A-245D-44ED-B63F-A77287395FFC}" dt="2024-07-01T07:22:36.467" v="2855" actId="26606"/>
          <ac:picMkLst>
            <pc:docMk/>
            <pc:sldMk cId="4044537349" sldId="317"/>
            <ac:picMk id="53" creationId="{EF55D78C-E705-D23C-7C1D-0FC15C36541A}"/>
          </ac:picMkLst>
        </pc:picChg>
        <pc:picChg chg="add del mod">
          <ac:chgData name="McArthur Adal" userId="a438c38ebf9f9259" providerId="LiveId" clId="{C690E48A-245D-44ED-B63F-A77287395FFC}" dt="2024-07-08T04:25:44.429" v="5407"/>
          <ac:picMkLst>
            <pc:docMk/>
            <pc:sldMk cId="4044537349" sldId="317"/>
            <ac:picMk id="63" creationId="{EF55D78C-E705-D23C-7C1D-0FC15C36541A}"/>
          </ac:picMkLst>
        </pc:picChg>
      </pc:sldChg>
      <pc:sldChg chg="addSp delSp modSp new mod">
        <pc:chgData name="McArthur Adal" userId="a438c38ebf9f9259" providerId="LiveId" clId="{C690E48A-245D-44ED-B63F-A77287395FFC}" dt="2024-07-08T04:25:44.429" v="5407"/>
        <pc:sldMkLst>
          <pc:docMk/>
          <pc:sldMk cId="298979300" sldId="318"/>
        </pc:sldMkLst>
        <pc:spChg chg="mod">
          <ac:chgData name="McArthur Adal" userId="a438c38ebf9f9259" providerId="LiveId" clId="{C690E48A-245D-44ED-B63F-A77287395FFC}" dt="2024-07-01T07:20:04.332" v="2823"/>
          <ac:spMkLst>
            <pc:docMk/>
            <pc:sldMk cId="298979300" sldId="318"/>
            <ac:spMk id="2" creationId="{4CE1F87E-440D-5456-5FC2-C0AE2F0623A9}"/>
          </ac:spMkLst>
        </pc:spChg>
        <pc:spChg chg="mod">
          <ac:chgData name="McArthur Adal" userId="a438c38ebf9f9259" providerId="LiveId" clId="{C690E48A-245D-44ED-B63F-A77287395FFC}" dt="2024-07-08T04:25:44.429" v="5407"/>
          <ac:spMkLst>
            <pc:docMk/>
            <pc:sldMk cId="298979300" sldId="318"/>
            <ac:spMk id="3" creationId="{4E9DC690-B50F-F2D4-7E57-B3216916463F}"/>
          </ac:spMkLst>
        </pc:spChg>
        <pc:spChg chg="mod">
          <ac:chgData name="McArthur Adal" userId="a438c38ebf9f9259" providerId="LiveId" clId="{C690E48A-245D-44ED-B63F-A77287395FFC}" dt="2024-07-08T04:25:44.429" v="5407"/>
          <ac:spMkLst>
            <pc:docMk/>
            <pc:sldMk cId="298979300" sldId="318"/>
            <ac:spMk id="4" creationId="{35C95E2A-C9FE-90DC-B398-1597EB9A27B3}"/>
          </ac:spMkLst>
        </pc:spChg>
        <pc:spChg chg="del">
          <ac:chgData name="McArthur Adal" userId="a438c38ebf9f9259" providerId="LiveId" clId="{C690E48A-245D-44ED-B63F-A77287395FFC}" dt="2024-07-01T07:20:31.733" v="2828" actId="478"/>
          <ac:spMkLst>
            <pc:docMk/>
            <pc:sldMk cId="298979300" sldId="318"/>
            <ac:spMk id="5" creationId="{F73A4095-51D3-A9AC-C898-621EA0E51B44}"/>
          </ac:spMkLst>
        </pc:spChg>
        <pc:spChg chg="del">
          <ac:chgData name="McArthur Adal" userId="a438c38ebf9f9259" providerId="LiveId" clId="{C690E48A-245D-44ED-B63F-A77287395FFC}" dt="2024-07-01T07:20:34.437" v="2829" actId="478"/>
          <ac:spMkLst>
            <pc:docMk/>
            <pc:sldMk cId="298979300" sldId="318"/>
            <ac:spMk id="6" creationId="{ED5665F5-0B33-A023-6034-8F3FEAFF7E9C}"/>
          </ac:spMkLst>
        </pc:spChg>
        <pc:grpChg chg="add mod">
          <ac:chgData name="McArthur Adal" userId="a438c38ebf9f9259" providerId="LiveId" clId="{C690E48A-245D-44ED-B63F-A77287395FFC}" dt="2024-07-08T04:25:44.429" v="5407"/>
          <ac:grpSpMkLst>
            <pc:docMk/>
            <pc:sldMk cId="298979300" sldId="318"/>
            <ac:grpSpMk id="12" creationId="{6F5DC984-F519-CE43-7DDA-7AD8881BBE0A}"/>
          </ac:grpSpMkLst>
        </pc:grpChg>
        <pc:picChg chg="add mod">
          <ac:chgData name="McArthur Adal" userId="a438c38ebf9f9259" providerId="LiveId" clId="{C690E48A-245D-44ED-B63F-A77287395FFC}" dt="2024-07-08T04:25:44.429" v="5407"/>
          <ac:picMkLst>
            <pc:docMk/>
            <pc:sldMk cId="298979300" sldId="318"/>
            <ac:picMk id="9" creationId="{FC1039C5-77A7-A4DA-6D3F-48D9D16C8CF4}"/>
          </ac:picMkLst>
        </pc:picChg>
        <pc:picChg chg="add mod">
          <ac:chgData name="McArthur Adal" userId="a438c38ebf9f9259" providerId="LiveId" clId="{C690E48A-245D-44ED-B63F-A77287395FFC}" dt="2024-07-08T04:25:44.429" v="5407"/>
          <ac:picMkLst>
            <pc:docMk/>
            <pc:sldMk cId="298979300" sldId="318"/>
            <ac:picMk id="11" creationId="{1D7F9A87-D3FE-A1D4-67BB-0E0C343F4B54}"/>
          </ac:picMkLst>
        </pc:picChg>
        <pc:picChg chg="add mod">
          <ac:chgData name="McArthur Adal" userId="a438c38ebf9f9259" providerId="LiveId" clId="{C690E48A-245D-44ED-B63F-A77287395FFC}" dt="2024-07-01T07:40:17.867" v="2968" actId="571"/>
          <ac:picMkLst>
            <pc:docMk/>
            <pc:sldMk cId="298979300" sldId="318"/>
            <ac:picMk id="13" creationId="{8D0F3B14-472E-668F-3D09-BC21A20469F0}"/>
          </ac:picMkLst>
        </pc:picChg>
      </pc:sldChg>
      <pc:sldChg chg="modSp new mod ord">
        <pc:chgData name="McArthur Adal" userId="a438c38ebf9f9259" providerId="LiveId" clId="{C690E48A-245D-44ED-B63F-A77287395FFC}" dt="2024-07-08T04:25:44.429" v="5407"/>
        <pc:sldMkLst>
          <pc:docMk/>
          <pc:sldMk cId="3430315127" sldId="319"/>
        </pc:sldMkLst>
        <pc:spChg chg="mod">
          <ac:chgData name="McArthur Adal" userId="a438c38ebf9f9259" providerId="LiveId" clId="{C690E48A-245D-44ED-B63F-A77287395FFC}" dt="2024-07-08T04:25:44.429" v="5407"/>
          <ac:spMkLst>
            <pc:docMk/>
            <pc:sldMk cId="3430315127" sldId="319"/>
            <ac:spMk id="2" creationId="{4668F00B-DD1A-4BC4-8019-87060B02C7E4}"/>
          </ac:spMkLst>
        </pc:spChg>
      </pc:sldChg>
      <pc:sldChg chg="addSp delSp modSp new mod ord modClrScheme chgLayout">
        <pc:chgData name="McArthur Adal" userId="a438c38ebf9f9259" providerId="LiveId" clId="{C690E48A-245D-44ED-B63F-A77287395FFC}" dt="2024-07-08T04:25:44.429" v="5407"/>
        <pc:sldMkLst>
          <pc:docMk/>
          <pc:sldMk cId="2802608498" sldId="320"/>
        </pc:sldMkLst>
        <pc:spChg chg="del mod ord">
          <ac:chgData name="McArthur Adal" userId="a438c38ebf9f9259" providerId="LiveId" clId="{C690E48A-245D-44ED-B63F-A77287395FFC}" dt="2024-07-01T07:50:31.697" v="3030" actId="700"/>
          <ac:spMkLst>
            <pc:docMk/>
            <pc:sldMk cId="2802608498" sldId="320"/>
            <ac:spMk id="2" creationId="{6B8A7D5F-B39B-E3FB-F859-6C1773C0249D}"/>
          </ac:spMkLst>
        </pc:spChg>
        <pc:spChg chg="del">
          <ac:chgData name="McArthur Adal" userId="a438c38ebf9f9259" providerId="LiveId" clId="{C690E48A-245D-44ED-B63F-A77287395FFC}" dt="2024-07-01T07:50:31.697" v="3030" actId="700"/>
          <ac:spMkLst>
            <pc:docMk/>
            <pc:sldMk cId="2802608498" sldId="320"/>
            <ac:spMk id="3" creationId="{2F621883-935D-1F2D-B195-3631C5AFBA6B}"/>
          </ac:spMkLst>
        </pc:spChg>
        <pc:spChg chg="mod ord">
          <ac:chgData name="McArthur Adal" userId="a438c38ebf9f9259" providerId="LiveId" clId="{C690E48A-245D-44ED-B63F-A77287395FFC}" dt="2024-07-08T04:25:44.429" v="5407"/>
          <ac:spMkLst>
            <pc:docMk/>
            <pc:sldMk cId="2802608498" sldId="320"/>
            <ac:spMk id="4" creationId="{1703A6AA-0893-4A7A-3852-3846BE2680DA}"/>
          </ac:spMkLst>
        </pc:spChg>
        <pc:spChg chg="del">
          <ac:chgData name="McArthur Adal" userId="a438c38ebf9f9259" providerId="LiveId" clId="{C690E48A-245D-44ED-B63F-A77287395FFC}" dt="2024-07-01T07:50:31.697" v="3030" actId="700"/>
          <ac:spMkLst>
            <pc:docMk/>
            <pc:sldMk cId="2802608498" sldId="320"/>
            <ac:spMk id="5" creationId="{762F1E64-CD9E-80B4-2DE8-DE119AF1B58F}"/>
          </ac:spMkLst>
        </pc:spChg>
        <pc:spChg chg="add del mod ord">
          <ac:chgData name="McArthur Adal" userId="a438c38ebf9f9259" providerId="LiveId" clId="{C690E48A-245D-44ED-B63F-A77287395FFC}" dt="2024-07-01T07:50:41.527" v="3031" actId="700"/>
          <ac:spMkLst>
            <pc:docMk/>
            <pc:sldMk cId="2802608498" sldId="320"/>
            <ac:spMk id="6" creationId="{62D8BC0E-2B85-E9B5-A3D3-C37E2AAE9B35}"/>
          </ac:spMkLst>
        </pc:spChg>
        <pc:spChg chg="add mod ord">
          <ac:chgData name="McArthur Adal" userId="a438c38ebf9f9259" providerId="LiveId" clId="{C690E48A-245D-44ED-B63F-A77287395FFC}" dt="2024-07-01T07:51:03.536" v="3056" actId="20577"/>
          <ac:spMkLst>
            <pc:docMk/>
            <pc:sldMk cId="2802608498" sldId="320"/>
            <ac:spMk id="7" creationId="{0276E253-AF80-A771-5550-0BDF4CCC069B}"/>
          </ac:spMkLst>
        </pc:spChg>
      </pc:sldChg>
      <pc:sldChg chg="modSp new mod">
        <pc:chgData name="McArthur Adal" userId="a438c38ebf9f9259" providerId="LiveId" clId="{C690E48A-245D-44ED-B63F-A77287395FFC}" dt="2024-07-08T23:21:17.995" v="7127" actId="207"/>
        <pc:sldMkLst>
          <pc:docMk/>
          <pc:sldMk cId="2098729061" sldId="321"/>
        </pc:sldMkLst>
        <pc:spChg chg="mod">
          <ac:chgData name="McArthur Adal" userId="a438c38ebf9f9259" providerId="LiveId" clId="{C690E48A-245D-44ED-B63F-A77287395FFC}" dt="2024-07-01T08:00:35.876" v="3174"/>
          <ac:spMkLst>
            <pc:docMk/>
            <pc:sldMk cId="2098729061" sldId="321"/>
            <ac:spMk id="2" creationId="{D61A59B3-EB07-33FF-D01C-CFB731F6EEC9}"/>
          </ac:spMkLst>
        </pc:spChg>
        <pc:spChg chg="mod">
          <ac:chgData name="McArthur Adal" userId="a438c38ebf9f9259" providerId="LiveId" clId="{C690E48A-245D-44ED-B63F-A77287395FFC}" dt="2024-07-08T23:21:17.995" v="7127" actId="207"/>
          <ac:spMkLst>
            <pc:docMk/>
            <pc:sldMk cId="2098729061" sldId="321"/>
            <ac:spMk id="3" creationId="{DEBD7737-9683-B41E-21AC-7846882852E1}"/>
          </ac:spMkLst>
        </pc:spChg>
      </pc:sldChg>
      <pc:sldChg chg="addSp delSp modSp add mod">
        <pc:chgData name="McArthur Adal" userId="a438c38ebf9f9259" providerId="LiveId" clId="{C690E48A-245D-44ED-B63F-A77287395FFC}" dt="2024-07-08T23:23:07.422" v="7130" actId="5793"/>
        <pc:sldMkLst>
          <pc:docMk/>
          <pc:sldMk cId="3099693607" sldId="322"/>
        </pc:sldMkLst>
        <pc:spChg chg="add">
          <ac:chgData name="McArthur Adal" userId="a438c38ebf9f9259" providerId="LiveId" clId="{C690E48A-245D-44ED-B63F-A77287395FFC}" dt="2024-07-01T08:12:48.237" v="3270"/>
          <ac:spMkLst>
            <pc:docMk/>
            <pc:sldMk cId="3099693607" sldId="322"/>
            <ac:spMk id="3" creationId="{0F5B8FF9-FB1F-DA1F-BB69-89372A084CB4}"/>
          </ac:spMkLst>
        </pc:spChg>
        <pc:spChg chg="mod">
          <ac:chgData name="McArthur Adal" userId="a438c38ebf9f9259" providerId="LiveId" clId="{C690E48A-245D-44ED-B63F-A77287395FFC}" dt="2024-07-08T23:23:07.422" v="7130" actId="5793"/>
          <ac:spMkLst>
            <pc:docMk/>
            <pc:sldMk cId="3099693607" sldId="322"/>
            <ac:spMk id="10" creationId="{222F279B-63C4-3425-BE14-9FC1170E1FCB}"/>
          </ac:spMkLst>
        </pc:spChg>
        <pc:spChg chg="mod">
          <ac:chgData name="McArthur Adal" userId="a438c38ebf9f9259" providerId="LiveId" clId="{C690E48A-245D-44ED-B63F-A77287395FFC}" dt="2024-07-08T04:25:44.429" v="5407"/>
          <ac:spMkLst>
            <pc:docMk/>
            <pc:sldMk cId="3099693607" sldId="322"/>
            <ac:spMk id="14" creationId="{8AE4404E-896C-832B-585A-C6AE17AEA0A5}"/>
          </ac:spMkLst>
        </pc:spChg>
        <pc:picChg chg="del">
          <ac:chgData name="McArthur Adal" userId="a438c38ebf9f9259" providerId="LiveId" clId="{C690E48A-245D-44ED-B63F-A77287395FFC}" dt="2024-07-01T08:14:54.537" v="3289" actId="478"/>
          <ac:picMkLst>
            <pc:docMk/>
            <pc:sldMk cId="3099693607" sldId="322"/>
            <ac:picMk id="16" creationId="{CB1987E0-93EB-8854-0D32-2BCAA9D30804}"/>
          </ac:picMkLst>
        </pc:picChg>
      </pc:sldChg>
      <pc:sldChg chg="modSp add mod ord">
        <pc:chgData name="McArthur Adal" userId="a438c38ebf9f9259" providerId="LiveId" clId="{C690E48A-245D-44ED-B63F-A77287395FFC}" dt="2024-07-08T04:25:44.429" v="5407"/>
        <pc:sldMkLst>
          <pc:docMk/>
          <pc:sldMk cId="1706879954" sldId="323"/>
        </pc:sldMkLst>
        <pc:spChg chg="mod">
          <ac:chgData name="McArthur Adal" userId="a438c38ebf9f9259" providerId="LiveId" clId="{C690E48A-245D-44ED-B63F-A77287395FFC}" dt="2024-07-08T04:25:44.429" v="5407"/>
          <ac:spMkLst>
            <pc:docMk/>
            <pc:sldMk cId="1706879954" sldId="323"/>
            <ac:spMk id="10" creationId="{222F279B-63C4-3425-BE14-9FC1170E1FCB}"/>
          </ac:spMkLst>
        </pc:spChg>
        <pc:spChg chg="mod">
          <ac:chgData name="McArthur Adal" userId="a438c38ebf9f9259" providerId="LiveId" clId="{C690E48A-245D-44ED-B63F-A77287395FFC}" dt="2024-07-08T04:25:44.429" v="5407"/>
          <ac:spMkLst>
            <pc:docMk/>
            <pc:sldMk cId="1706879954" sldId="323"/>
            <ac:spMk id="14" creationId="{8AE4404E-896C-832B-585A-C6AE17AEA0A5}"/>
          </ac:spMkLst>
        </pc:spChg>
        <pc:picChg chg="mod">
          <ac:chgData name="McArthur Adal" userId="a438c38ebf9f9259" providerId="LiveId" clId="{C690E48A-245D-44ED-B63F-A77287395FFC}" dt="2024-07-08T04:25:44.429" v="5407"/>
          <ac:picMkLst>
            <pc:docMk/>
            <pc:sldMk cId="1706879954" sldId="323"/>
            <ac:picMk id="16" creationId="{CB1987E0-93EB-8854-0D32-2BCAA9D30804}"/>
          </ac:picMkLst>
        </pc:picChg>
      </pc:sldChg>
      <pc:sldChg chg="modSp add mod ord">
        <pc:chgData name="McArthur Adal" userId="a438c38ebf9f9259" providerId="LiveId" clId="{C690E48A-245D-44ED-B63F-A77287395FFC}" dt="2024-07-08T04:25:44.429" v="5407"/>
        <pc:sldMkLst>
          <pc:docMk/>
          <pc:sldMk cId="2296864863" sldId="324"/>
        </pc:sldMkLst>
        <pc:spChg chg="mod">
          <ac:chgData name="McArthur Adal" userId="a438c38ebf9f9259" providerId="LiveId" clId="{C690E48A-245D-44ED-B63F-A77287395FFC}" dt="2024-07-08T04:25:44.429" v="5407"/>
          <ac:spMkLst>
            <pc:docMk/>
            <pc:sldMk cId="2296864863" sldId="324"/>
            <ac:spMk id="10" creationId="{222F279B-63C4-3425-BE14-9FC1170E1FCB}"/>
          </ac:spMkLst>
        </pc:spChg>
        <pc:spChg chg="mod">
          <ac:chgData name="McArthur Adal" userId="a438c38ebf9f9259" providerId="LiveId" clId="{C690E48A-245D-44ED-B63F-A77287395FFC}" dt="2024-07-08T04:25:44.429" v="5407"/>
          <ac:spMkLst>
            <pc:docMk/>
            <pc:sldMk cId="2296864863" sldId="324"/>
            <ac:spMk id="14" creationId="{8AE4404E-896C-832B-585A-C6AE17AEA0A5}"/>
          </ac:spMkLst>
        </pc:spChg>
      </pc:sldChg>
      <pc:sldChg chg="addSp delSp modSp new mod chgLayout">
        <pc:chgData name="McArthur Adal" userId="a438c38ebf9f9259" providerId="LiveId" clId="{C690E48A-245D-44ED-B63F-A77287395FFC}" dt="2024-07-08T04:25:44.429" v="5407"/>
        <pc:sldMkLst>
          <pc:docMk/>
          <pc:sldMk cId="902142876" sldId="325"/>
        </pc:sldMkLst>
        <pc:spChg chg="mod">
          <ac:chgData name="McArthur Adal" userId="a438c38ebf9f9259" providerId="LiveId" clId="{C690E48A-245D-44ED-B63F-A77287395FFC}" dt="2024-07-08T04:25:44.429" v="5407"/>
          <ac:spMkLst>
            <pc:docMk/>
            <pc:sldMk cId="902142876" sldId="325"/>
            <ac:spMk id="2" creationId="{02B25C21-1414-9982-F36D-208D9F145F3B}"/>
          </ac:spMkLst>
        </pc:spChg>
        <pc:spChg chg="mod">
          <ac:chgData name="McArthur Adal" userId="a438c38ebf9f9259" providerId="LiveId" clId="{C690E48A-245D-44ED-B63F-A77287395FFC}" dt="2024-07-08T04:25:44.429" v="5407"/>
          <ac:spMkLst>
            <pc:docMk/>
            <pc:sldMk cId="902142876" sldId="325"/>
            <ac:spMk id="3" creationId="{05A4AA8C-A1C5-B3E4-5268-5D4B8C6F8621}"/>
          </ac:spMkLst>
        </pc:spChg>
        <pc:spChg chg="mod">
          <ac:chgData name="McArthur Adal" userId="a438c38ebf9f9259" providerId="LiveId" clId="{C690E48A-245D-44ED-B63F-A77287395FFC}" dt="2024-07-08T04:25:44.429" v="5407"/>
          <ac:spMkLst>
            <pc:docMk/>
            <pc:sldMk cId="902142876" sldId="325"/>
            <ac:spMk id="4" creationId="{986C2BBA-3011-4175-3B49-24ACD512B88F}"/>
          </ac:spMkLst>
        </pc:spChg>
        <pc:picChg chg="add mod">
          <ac:chgData name="McArthur Adal" userId="a438c38ebf9f9259" providerId="LiveId" clId="{C690E48A-245D-44ED-B63F-A77287395FFC}" dt="2024-07-08T04:25:44.429" v="5407"/>
          <ac:picMkLst>
            <pc:docMk/>
            <pc:sldMk cId="902142876" sldId="325"/>
            <ac:picMk id="6" creationId="{B28360C1-3548-DEC4-0721-E4AE328AEB22}"/>
          </ac:picMkLst>
        </pc:picChg>
        <pc:picChg chg="add del mod">
          <ac:chgData name="McArthur Adal" userId="a438c38ebf9f9259" providerId="LiveId" clId="{C690E48A-245D-44ED-B63F-A77287395FFC}" dt="2024-07-01T16:01:19.797" v="3482" actId="478"/>
          <ac:picMkLst>
            <pc:docMk/>
            <pc:sldMk cId="902142876" sldId="325"/>
            <ac:picMk id="8" creationId="{942D64B6-F044-F318-6FF4-A059C4A486EC}"/>
          </ac:picMkLst>
        </pc:picChg>
      </pc:sldChg>
      <pc:sldChg chg="addSp delSp modSp new mod delAnim modAnim">
        <pc:chgData name="McArthur Adal" userId="a438c38ebf9f9259" providerId="LiveId" clId="{C690E48A-245D-44ED-B63F-A77287395FFC}" dt="2024-07-09T16:25:29.503" v="9107" actId="478"/>
        <pc:sldMkLst>
          <pc:docMk/>
          <pc:sldMk cId="1046406419" sldId="326"/>
        </pc:sldMkLst>
        <pc:spChg chg="mod">
          <ac:chgData name="McArthur Adal" userId="a438c38ebf9f9259" providerId="LiveId" clId="{C690E48A-245D-44ED-B63F-A77287395FFC}" dt="2024-07-01T08:29:12.474" v="3435" actId="403"/>
          <ac:spMkLst>
            <pc:docMk/>
            <pc:sldMk cId="1046406419" sldId="326"/>
            <ac:spMk id="2" creationId="{C2793AF5-BC45-60FA-9CE5-80AEFB2F580A}"/>
          </ac:spMkLst>
        </pc:spChg>
        <pc:spChg chg="mod">
          <ac:chgData name="McArthur Adal" userId="a438c38ebf9f9259" providerId="LiveId" clId="{C690E48A-245D-44ED-B63F-A77287395FFC}" dt="2024-07-08T04:25:44.429" v="5407"/>
          <ac:spMkLst>
            <pc:docMk/>
            <pc:sldMk cId="1046406419" sldId="326"/>
            <ac:spMk id="3" creationId="{46B8E5F3-BF04-6B0D-D805-05CAC3DFBD4F}"/>
          </ac:spMkLst>
        </pc:spChg>
        <pc:picChg chg="add del mod">
          <ac:chgData name="McArthur Adal" userId="a438c38ebf9f9259" providerId="LiveId" clId="{C690E48A-245D-44ED-B63F-A77287395FFC}" dt="2024-07-09T16:25:29.503" v="9107" actId="478"/>
          <ac:picMkLst>
            <pc:docMk/>
            <pc:sldMk cId="1046406419" sldId="326"/>
            <ac:picMk id="5" creationId="{862ECF55-C8FC-132E-2446-5A04DBF2B16B}"/>
          </ac:picMkLst>
        </pc:picChg>
      </pc:sldChg>
      <pc:sldChg chg="addSp delSp modSp new mod">
        <pc:chgData name="McArthur Adal" userId="a438c38ebf9f9259" providerId="LiveId" clId="{C690E48A-245D-44ED-B63F-A77287395FFC}" dt="2024-07-08T04:25:44.429" v="5407"/>
        <pc:sldMkLst>
          <pc:docMk/>
          <pc:sldMk cId="243975302" sldId="327"/>
        </pc:sldMkLst>
        <pc:spChg chg="mod">
          <ac:chgData name="McArthur Adal" userId="a438c38ebf9f9259" providerId="LiveId" clId="{C690E48A-245D-44ED-B63F-A77287395FFC}" dt="2024-07-01T08:28:05.336" v="3426" actId="255"/>
          <ac:spMkLst>
            <pc:docMk/>
            <pc:sldMk cId="243975302" sldId="327"/>
            <ac:spMk id="2" creationId="{DC51507C-F18E-BB7B-CFC9-5756AC8B281D}"/>
          </ac:spMkLst>
        </pc:spChg>
        <pc:spChg chg="mod">
          <ac:chgData name="McArthur Adal" userId="a438c38ebf9f9259" providerId="LiveId" clId="{C690E48A-245D-44ED-B63F-A77287395FFC}" dt="2024-07-08T04:25:44.429" v="5407"/>
          <ac:spMkLst>
            <pc:docMk/>
            <pc:sldMk cId="243975302" sldId="327"/>
            <ac:spMk id="3" creationId="{181A44F8-063E-9B26-81FD-058B085A0CD6}"/>
          </ac:spMkLst>
        </pc:spChg>
        <pc:picChg chg="add del mod">
          <ac:chgData name="McArthur Adal" userId="a438c38ebf9f9259" providerId="LiveId" clId="{C690E48A-245D-44ED-B63F-A77287395FFC}" dt="2024-07-01T08:32:04.976" v="3471" actId="21"/>
          <ac:picMkLst>
            <pc:docMk/>
            <pc:sldMk cId="243975302" sldId="327"/>
            <ac:picMk id="6" creationId="{8B7ABF4D-65F0-C3E2-D13D-D6E269C520B1}"/>
          </ac:picMkLst>
        </pc:picChg>
      </pc:sldChg>
      <pc:sldChg chg="addSp delSp modSp new mod ord modClrScheme chgLayout">
        <pc:chgData name="McArthur Adal" userId="a438c38ebf9f9259" providerId="LiveId" clId="{C690E48A-245D-44ED-B63F-A77287395FFC}" dt="2024-07-08T04:25:44.429" v="5407"/>
        <pc:sldMkLst>
          <pc:docMk/>
          <pc:sldMk cId="3463898779" sldId="328"/>
        </pc:sldMkLst>
        <pc:spChg chg="del mod ord">
          <ac:chgData name="McArthur Adal" userId="a438c38ebf9f9259" providerId="LiveId" clId="{C690E48A-245D-44ED-B63F-A77287395FFC}" dt="2024-07-01T16:02:39.574" v="3517" actId="700"/>
          <ac:spMkLst>
            <pc:docMk/>
            <pc:sldMk cId="3463898779" sldId="328"/>
            <ac:spMk id="2" creationId="{97AF6A46-8309-1098-B2D5-C188480FE40B}"/>
          </ac:spMkLst>
        </pc:spChg>
        <pc:spChg chg="del">
          <ac:chgData name="McArthur Adal" userId="a438c38ebf9f9259" providerId="LiveId" clId="{C690E48A-245D-44ED-B63F-A77287395FFC}" dt="2024-07-01T16:02:39.574" v="3517" actId="700"/>
          <ac:spMkLst>
            <pc:docMk/>
            <pc:sldMk cId="3463898779" sldId="328"/>
            <ac:spMk id="3" creationId="{0559F306-F1FE-322B-DBB9-C16D8B286BDE}"/>
          </ac:spMkLst>
        </pc:spChg>
        <pc:spChg chg="mod ord">
          <ac:chgData name="McArthur Adal" userId="a438c38ebf9f9259" providerId="LiveId" clId="{C690E48A-245D-44ED-B63F-A77287395FFC}" dt="2024-07-08T04:25:44.429" v="5407"/>
          <ac:spMkLst>
            <pc:docMk/>
            <pc:sldMk cId="3463898779" sldId="328"/>
            <ac:spMk id="4" creationId="{86018D90-B882-7A37-9F0A-857D725BD63D}"/>
          </ac:spMkLst>
        </pc:spChg>
        <pc:spChg chg="add del mod ord">
          <ac:chgData name="McArthur Adal" userId="a438c38ebf9f9259" providerId="LiveId" clId="{C690E48A-245D-44ED-B63F-A77287395FFC}" dt="2024-07-01T16:02:48.424" v="3518" actId="700"/>
          <ac:spMkLst>
            <pc:docMk/>
            <pc:sldMk cId="3463898779" sldId="328"/>
            <ac:spMk id="5" creationId="{EC951BBE-0979-3D68-4F44-B2DEC84BD927}"/>
          </ac:spMkLst>
        </pc:spChg>
        <pc:spChg chg="add del mod ord">
          <ac:chgData name="McArthur Adal" userId="a438c38ebf9f9259" providerId="LiveId" clId="{C690E48A-245D-44ED-B63F-A77287395FFC}" dt="2024-07-01T16:03:10.217" v="3519" actId="700"/>
          <ac:spMkLst>
            <pc:docMk/>
            <pc:sldMk cId="3463898779" sldId="328"/>
            <ac:spMk id="6" creationId="{4CB3C4D7-E6FD-1734-B79D-D0E90B9B96B0}"/>
          </ac:spMkLst>
        </pc:spChg>
        <pc:spChg chg="add del mod ord">
          <ac:chgData name="McArthur Adal" userId="a438c38ebf9f9259" providerId="LiveId" clId="{C690E48A-245D-44ED-B63F-A77287395FFC}" dt="2024-07-01T16:03:10.217" v="3519" actId="700"/>
          <ac:spMkLst>
            <pc:docMk/>
            <pc:sldMk cId="3463898779" sldId="328"/>
            <ac:spMk id="7" creationId="{9D79209D-853D-D9E3-975E-93DF1066EA3F}"/>
          </ac:spMkLst>
        </pc:spChg>
        <pc:spChg chg="add mod ord">
          <ac:chgData name="McArthur Adal" userId="a438c38ebf9f9259" providerId="LiveId" clId="{C690E48A-245D-44ED-B63F-A77287395FFC}" dt="2024-07-01T16:03:38.168" v="3525" actId="20577"/>
          <ac:spMkLst>
            <pc:docMk/>
            <pc:sldMk cId="3463898779" sldId="328"/>
            <ac:spMk id="8" creationId="{CF5E7E46-676F-3556-F081-55EF09BB5094}"/>
          </ac:spMkLst>
        </pc:spChg>
      </pc:sldChg>
      <pc:sldChg chg="addSp delSp modSp add mod modClrScheme chgLayout">
        <pc:chgData name="McArthur Adal" userId="a438c38ebf9f9259" providerId="LiveId" clId="{C690E48A-245D-44ED-B63F-A77287395FFC}" dt="2024-07-08T04:25:44.429" v="5407"/>
        <pc:sldMkLst>
          <pc:docMk/>
          <pc:sldMk cId="62496793" sldId="329"/>
        </pc:sldMkLst>
        <pc:spChg chg="mod">
          <ac:chgData name="McArthur Adal" userId="a438c38ebf9f9259" providerId="LiveId" clId="{C690E48A-245D-44ED-B63F-A77287395FFC}" dt="2024-07-08T04:25:44.429" v="5407"/>
          <ac:spMkLst>
            <pc:docMk/>
            <pc:sldMk cId="62496793" sldId="329"/>
            <ac:spMk id="2" creationId="{09F46B65-786F-EA41-9EDE-B1DE4CAFF343}"/>
          </ac:spMkLst>
        </pc:spChg>
        <pc:spChg chg="mod">
          <ac:chgData name="McArthur Adal" userId="a438c38ebf9f9259" providerId="LiveId" clId="{C690E48A-245D-44ED-B63F-A77287395FFC}" dt="2024-07-08T04:25:44.429" v="5407"/>
          <ac:spMkLst>
            <pc:docMk/>
            <pc:sldMk cId="62496793" sldId="329"/>
            <ac:spMk id="3" creationId="{FAD03AEC-64EC-8C95-57EB-E5191B3C6D60}"/>
          </ac:spMkLst>
        </pc:spChg>
        <pc:spChg chg="add del mod">
          <ac:chgData name="McArthur Adal" userId="a438c38ebf9f9259" providerId="LiveId" clId="{C690E48A-245D-44ED-B63F-A77287395FFC}" dt="2024-07-01T16:21:17.458" v="3640" actId="26606"/>
          <ac:spMkLst>
            <pc:docMk/>
            <pc:sldMk cId="62496793" sldId="329"/>
            <ac:spMk id="8" creationId="{72C2AA4A-FD55-FB28-8D56-3AD92DB4F04B}"/>
          </ac:spMkLst>
        </pc:spChg>
        <pc:spChg chg="add del mod">
          <ac:chgData name="McArthur Adal" userId="a438c38ebf9f9259" providerId="LiveId" clId="{C690E48A-245D-44ED-B63F-A77287395FFC}" dt="2024-07-01T16:21:14.461" v="3638" actId="26606"/>
          <ac:spMkLst>
            <pc:docMk/>
            <pc:sldMk cId="62496793" sldId="329"/>
            <ac:spMk id="9" creationId="{AA405195-7A12-6DA1-4AA4-D8E072FF76AE}"/>
          </ac:spMkLst>
        </pc:spChg>
        <pc:spChg chg="add del mod">
          <ac:chgData name="McArthur Adal" userId="a438c38ebf9f9259" providerId="LiveId" clId="{C690E48A-245D-44ED-B63F-A77287395FFC}" dt="2024-07-01T16:21:17.458" v="3640" actId="26606"/>
          <ac:spMkLst>
            <pc:docMk/>
            <pc:sldMk cId="62496793" sldId="329"/>
            <ac:spMk id="10" creationId="{884FB78F-EA05-3476-2967-A469C3030D00}"/>
          </ac:spMkLst>
        </pc:spChg>
        <pc:spChg chg="add del mod">
          <ac:chgData name="McArthur Adal" userId="a438c38ebf9f9259" providerId="LiveId" clId="{C690E48A-245D-44ED-B63F-A77287395FFC}" dt="2024-07-01T16:21:18.748" v="3642" actId="26606"/>
          <ac:spMkLst>
            <pc:docMk/>
            <pc:sldMk cId="62496793" sldId="329"/>
            <ac:spMk id="12" creationId="{2891006B-ABF8-5CFD-1583-2BE5C0180993}"/>
          </ac:spMkLst>
        </pc:spChg>
        <pc:spChg chg="add del mod">
          <ac:chgData name="McArthur Adal" userId="a438c38ebf9f9259" providerId="LiveId" clId="{C690E48A-245D-44ED-B63F-A77287395FFC}" dt="2024-07-01T16:21:29.855" v="3644" actId="26606"/>
          <ac:spMkLst>
            <pc:docMk/>
            <pc:sldMk cId="62496793" sldId="329"/>
            <ac:spMk id="15" creationId="{AA405195-7A12-6DA1-4AA4-D8E072FF76AE}"/>
          </ac:spMkLst>
        </pc:spChg>
        <pc:spChg chg="add mod">
          <ac:chgData name="McArthur Adal" userId="a438c38ebf9f9259" providerId="LiveId" clId="{C690E48A-245D-44ED-B63F-A77287395FFC}" dt="2024-07-08T04:25:44.429" v="5407"/>
          <ac:spMkLst>
            <pc:docMk/>
            <pc:sldMk cId="62496793" sldId="329"/>
            <ac:spMk id="17" creationId="{A05FC811-D1F9-C828-062F-38276B9F7432}"/>
          </ac:spMkLst>
        </pc:spChg>
        <pc:picChg chg="add del">
          <ac:chgData name="McArthur Adal" userId="a438c38ebf9f9259" providerId="LiveId" clId="{C690E48A-245D-44ED-B63F-A77287395FFC}" dt="2024-07-01T16:21:14.461" v="3638" actId="26606"/>
          <ac:picMkLst>
            <pc:docMk/>
            <pc:sldMk cId="62496793" sldId="329"/>
            <ac:picMk id="5" creationId="{A354DBD5-FE4D-E93A-8FCB-9A1B2C0130FD}"/>
          </ac:picMkLst>
        </pc:picChg>
        <pc:picChg chg="add del">
          <ac:chgData name="McArthur Adal" userId="a438c38ebf9f9259" providerId="LiveId" clId="{C690E48A-245D-44ED-B63F-A77287395FFC}" dt="2024-07-01T16:21:29.855" v="3644" actId="26606"/>
          <ac:picMkLst>
            <pc:docMk/>
            <pc:sldMk cId="62496793" sldId="329"/>
            <ac:picMk id="14" creationId="{A354DBD5-FE4D-E93A-8FCB-9A1B2C0130FD}"/>
          </ac:picMkLst>
        </pc:picChg>
      </pc:sldChg>
      <pc:sldChg chg="addSp modSp add mod chgLayout">
        <pc:chgData name="McArthur Adal" userId="a438c38ebf9f9259" providerId="LiveId" clId="{C690E48A-245D-44ED-B63F-A77287395FFC}" dt="2024-07-08T04:25:44.429" v="5407"/>
        <pc:sldMkLst>
          <pc:docMk/>
          <pc:sldMk cId="1166664054" sldId="330"/>
        </pc:sldMkLst>
        <pc:spChg chg="mod">
          <ac:chgData name="McArthur Adal" userId="a438c38ebf9f9259" providerId="LiveId" clId="{C690E48A-245D-44ED-B63F-A77287395FFC}" dt="2024-07-08T04:25:44.429" v="5407"/>
          <ac:spMkLst>
            <pc:docMk/>
            <pc:sldMk cId="1166664054" sldId="330"/>
            <ac:spMk id="2" creationId="{09F46B65-786F-EA41-9EDE-B1DE4CAFF343}"/>
          </ac:spMkLst>
        </pc:spChg>
        <pc:spChg chg="mod">
          <ac:chgData name="McArthur Adal" userId="a438c38ebf9f9259" providerId="LiveId" clId="{C690E48A-245D-44ED-B63F-A77287395FFC}" dt="2024-07-08T04:25:44.429" v="5407"/>
          <ac:spMkLst>
            <pc:docMk/>
            <pc:sldMk cId="1166664054" sldId="330"/>
            <ac:spMk id="3" creationId="{FAD03AEC-64EC-8C95-57EB-E5191B3C6D60}"/>
          </ac:spMkLst>
        </pc:spChg>
        <pc:spChg chg="add mod">
          <ac:chgData name="McArthur Adal" userId="a438c38ebf9f9259" providerId="LiveId" clId="{C690E48A-245D-44ED-B63F-A77287395FFC}" dt="2024-07-08T04:25:44.429" v="5407"/>
          <ac:spMkLst>
            <pc:docMk/>
            <pc:sldMk cId="1166664054" sldId="330"/>
            <ac:spMk id="8" creationId="{12196562-C51E-AD7F-4D51-454B4031F7C4}"/>
          </ac:spMkLst>
        </pc:spChg>
      </pc:sldChg>
      <pc:sldChg chg="modSp add mod">
        <pc:chgData name="McArthur Adal" userId="a438c38ebf9f9259" providerId="LiveId" clId="{C690E48A-245D-44ED-B63F-A77287395FFC}" dt="2024-07-08T21:41:38.844" v="7125" actId="207"/>
        <pc:sldMkLst>
          <pc:docMk/>
          <pc:sldMk cId="1214788691" sldId="331"/>
        </pc:sldMkLst>
        <pc:spChg chg="mod">
          <ac:chgData name="McArthur Adal" userId="a438c38ebf9f9259" providerId="LiveId" clId="{C690E48A-245D-44ED-B63F-A77287395FFC}" dt="2024-07-08T04:25:44.429" v="5407"/>
          <ac:spMkLst>
            <pc:docMk/>
            <pc:sldMk cId="1214788691" sldId="331"/>
            <ac:spMk id="2" creationId="{3CDFDBCC-2182-7876-506A-F6FE46F4E449}"/>
          </ac:spMkLst>
        </pc:spChg>
        <pc:spChg chg="mod">
          <ac:chgData name="McArthur Adal" userId="a438c38ebf9f9259" providerId="LiveId" clId="{C690E48A-245D-44ED-B63F-A77287395FFC}" dt="2024-07-08T21:41:38.844" v="7125" actId="207"/>
          <ac:spMkLst>
            <pc:docMk/>
            <pc:sldMk cId="1214788691" sldId="331"/>
            <ac:spMk id="3" creationId="{7AB66AC9-FD18-939E-5A1A-ED1409333175}"/>
          </ac:spMkLst>
        </pc:spChg>
      </pc:sldChg>
      <pc:sldChg chg="modSp add mod">
        <pc:chgData name="McArthur Adal" userId="a438c38ebf9f9259" providerId="LiveId" clId="{C690E48A-245D-44ED-B63F-A77287395FFC}" dt="2024-07-09T19:14:18.425" v="9182" actId="14"/>
        <pc:sldMkLst>
          <pc:docMk/>
          <pc:sldMk cId="683965520" sldId="332"/>
        </pc:sldMkLst>
        <pc:spChg chg="mod">
          <ac:chgData name="McArthur Adal" userId="a438c38ebf9f9259" providerId="LiveId" clId="{C690E48A-245D-44ED-B63F-A77287395FFC}" dt="2024-07-08T04:25:44.429" v="5407"/>
          <ac:spMkLst>
            <pc:docMk/>
            <pc:sldMk cId="683965520" sldId="332"/>
            <ac:spMk id="2" creationId="{3CDFDBCC-2182-7876-506A-F6FE46F4E449}"/>
          </ac:spMkLst>
        </pc:spChg>
        <pc:spChg chg="mod">
          <ac:chgData name="McArthur Adal" userId="a438c38ebf9f9259" providerId="LiveId" clId="{C690E48A-245D-44ED-B63F-A77287395FFC}" dt="2024-07-09T19:14:18.425" v="9182" actId="14"/>
          <ac:spMkLst>
            <pc:docMk/>
            <pc:sldMk cId="683965520" sldId="332"/>
            <ac:spMk id="3" creationId="{7AB66AC9-FD18-939E-5A1A-ED1409333175}"/>
          </ac:spMkLst>
        </pc:spChg>
      </pc:sldChg>
      <pc:sldChg chg="modSp add mod">
        <pc:chgData name="McArthur Adal" userId="a438c38ebf9f9259" providerId="LiveId" clId="{C690E48A-245D-44ED-B63F-A77287395FFC}" dt="2024-07-08T09:58:48.185" v="7031" actId="404"/>
        <pc:sldMkLst>
          <pc:docMk/>
          <pc:sldMk cId="2340172062" sldId="333"/>
        </pc:sldMkLst>
        <pc:spChg chg="mod">
          <ac:chgData name="McArthur Adal" userId="a438c38ebf9f9259" providerId="LiveId" clId="{C690E48A-245D-44ED-B63F-A77287395FFC}" dt="2024-07-08T04:25:44.429" v="5407"/>
          <ac:spMkLst>
            <pc:docMk/>
            <pc:sldMk cId="2340172062" sldId="333"/>
            <ac:spMk id="2" creationId="{3CDFDBCC-2182-7876-506A-F6FE46F4E449}"/>
          </ac:spMkLst>
        </pc:spChg>
        <pc:spChg chg="mod">
          <ac:chgData name="McArthur Adal" userId="a438c38ebf9f9259" providerId="LiveId" clId="{C690E48A-245D-44ED-B63F-A77287395FFC}" dt="2024-07-08T09:58:48.185" v="7031" actId="404"/>
          <ac:spMkLst>
            <pc:docMk/>
            <pc:sldMk cId="2340172062" sldId="333"/>
            <ac:spMk id="3" creationId="{7AB66AC9-FD18-939E-5A1A-ED1409333175}"/>
          </ac:spMkLst>
        </pc:spChg>
      </pc:sldChg>
      <pc:sldChg chg="modSp add mod">
        <pc:chgData name="McArthur Adal" userId="a438c38ebf9f9259" providerId="LiveId" clId="{C690E48A-245D-44ED-B63F-A77287395FFC}" dt="2024-07-08T04:25:44.429" v="5407"/>
        <pc:sldMkLst>
          <pc:docMk/>
          <pc:sldMk cId="734328123" sldId="334"/>
        </pc:sldMkLst>
        <pc:spChg chg="mod">
          <ac:chgData name="McArthur Adal" userId="a438c38ebf9f9259" providerId="LiveId" clId="{C690E48A-245D-44ED-B63F-A77287395FFC}" dt="2024-07-08T04:25:44.429" v="5407"/>
          <ac:spMkLst>
            <pc:docMk/>
            <pc:sldMk cId="734328123" sldId="334"/>
            <ac:spMk id="2" creationId="{3CDFDBCC-2182-7876-506A-F6FE46F4E449}"/>
          </ac:spMkLst>
        </pc:spChg>
        <pc:spChg chg="mod">
          <ac:chgData name="McArthur Adal" userId="a438c38ebf9f9259" providerId="LiveId" clId="{C690E48A-245D-44ED-B63F-A77287395FFC}" dt="2024-07-08T04:25:44.429" v="5407"/>
          <ac:spMkLst>
            <pc:docMk/>
            <pc:sldMk cId="734328123" sldId="334"/>
            <ac:spMk id="3" creationId="{7AB66AC9-FD18-939E-5A1A-ED1409333175}"/>
          </ac:spMkLst>
        </pc:spChg>
      </pc:sldChg>
      <pc:sldChg chg="modSp add mod">
        <pc:chgData name="McArthur Adal" userId="a438c38ebf9f9259" providerId="LiveId" clId="{C690E48A-245D-44ED-B63F-A77287395FFC}" dt="2024-07-08T10:00:36.285" v="7062" actId="20577"/>
        <pc:sldMkLst>
          <pc:docMk/>
          <pc:sldMk cId="1976319605" sldId="335"/>
        </pc:sldMkLst>
        <pc:spChg chg="mod">
          <ac:chgData name="McArthur Adal" userId="a438c38ebf9f9259" providerId="LiveId" clId="{C690E48A-245D-44ED-B63F-A77287395FFC}" dt="2024-07-08T04:25:44.429" v="5407"/>
          <ac:spMkLst>
            <pc:docMk/>
            <pc:sldMk cId="1976319605" sldId="335"/>
            <ac:spMk id="2" creationId="{3CDFDBCC-2182-7876-506A-F6FE46F4E449}"/>
          </ac:spMkLst>
        </pc:spChg>
        <pc:spChg chg="mod">
          <ac:chgData name="McArthur Adal" userId="a438c38ebf9f9259" providerId="LiveId" clId="{C690E48A-245D-44ED-B63F-A77287395FFC}" dt="2024-07-08T10:00:36.285" v="7062" actId="20577"/>
          <ac:spMkLst>
            <pc:docMk/>
            <pc:sldMk cId="1976319605" sldId="335"/>
            <ac:spMk id="3" creationId="{7AB66AC9-FD18-939E-5A1A-ED1409333175}"/>
          </ac:spMkLst>
        </pc:spChg>
      </pc:sldChg>
      <pc:sldChg chg="modSp add mod">
        <pc:chgData name="McArthur Adal" userId="a438c38ebf9f9259" providerId="LiveId" clId="{C690E48A-245D-44ED-B63F-A77287395FFC}" dt="2024-07-09T19:15:59.741" v="9186" actId="207"/>
        <pc:sldMkLst>
          <pc:docMk/>
          <pc:sldMk cId="2618554690" sldId="336"/>
        </pc:sldMkLst>
        <pc:spChg chg="mod">
          <ac:chgData name="McArthur Adal" userId="a438c38ebf9f9259" providerId="LiveId" clId="{C690E48A-245D-44ED-B63F-A77287395FFC}" dt="2024-07-08T04:25:44.429" v="5407"/>
          <ac:spMkLst>
            <pc:docMk/>
            <pc:sldMk cId="2618554690" sldId="336"/>
            <ac:spMk id="2" creationId="{3CDFDBCC-2182-7876-506A-F6FE46F4E449}"/>
          </ac:spMkLst>
        </pc:spChg>
        <pc:spChg chg="mod">
          <ac:chgData name="McArthur Adal" userId="a438c38ebf9f9259" providerId="LiveId" clId="{C690E48A-245D-44ED-B63F-A77287395FFC}" dt="2024-07-09T19:15:59.741" v="9186" actId="207"/>
          <ac:spMkLst>
            <pc:docMk/>
            <pc:sldMk cId="2618554690" sldId="336"/>
            <ac:spMk id="3" creationId="{7AB66AC9-FD18-939E-5A1A-ED1409333175}"/>
          </ac:spMkLst>
        </pc:spChg>
      </pc:sldChg>
      <pc:sldChg chg="addSp delSp modSp new mod modClrScheme chgLayout">
        <pc:chgData name="McArthur Adal" userId="a438c38ebf9f9259" providerId="LiveId" clId="{C690E48A-245D-44ED-B63F-A77287395FFC}" dt="2024-07-08T04:25:44.429" v="5407"/>
        <pc:sldMkLst>
          <pc:docMk/>
          <pc:sldMk cId="1907705400" sldId="337"/>
        </pc:sldMkLst>
        <pc:spChg chg="del mod ord">
          <ac:chgData name="McArthur Adal" userId="a438c38ebf9f9259" providerId="LiveId" clId="{C690E48A-245D-44ED-B63F-A77287395FFC}" dt="2024-07-01T17:03:49.240" v="3812" actId="700"/>
          <ac:spMkLst>
            <pc:docMk/>
            <pc:sldMk cId="1907705400" sldId="337"/>
            <ac:spMk id="2" creationId="{818FEF36-D569-7A45-2713-F2AA62B83CAA}"/>
          </ac:spMkLst>
        </pc:spChg>
        <pc:spChg chg="del">
          <ac:chgData name="McArthur Adal" userId="a438c38ebf9f9259" providerId="LiveId" clId="{C690E48A-245D-44ED-B63F-A77287395FFC}" dt="2024-07-01T17:03:49.240" v="3812" actId="700"/>
          <ac:spMkLst>
            <pc:docMk/>
            <pc:sldMk cId="1907705400" sldId="337"/>
            <ac:spMk id="3" creationId="{C734FFC1-C1C1-BAA3-7922-B63AB3BC6DDA}"/>
          </ac:spMkLst>
        </pc:spChg>
        <pc:spChg chg="mod ord">
          <ac:chgData name="McArthur Adal" userId="a438c38ebf9f9259" providerId="LiveId" clId="{C690E48A-245D-44ED-B63F-A77287395FFC}" dt="2024-07-08T04:25:44.429" v="5407"/>
          <ac:spMkLst>
            <pc:docMk/>
            <pc:sldMk cId="1907705400" sldId="337"/>
            <ac:spMk id="4" creationId="{5E70B4F4-FDEF-E17C-00AC-23F43579364D}"/>
          </ac:spMkLst>
        </pc:spChg>
        <pc:spChg chg="add mod ord">
          <ac:chgData name="McArthur Adal" userId="a438c38ebf9f9259" providerId="LiveId" clId="{C690E48A-245D-44ED-B63F-A77287395FFC}" dt="2024-07-01T17:04:22.692" v="3835" actId="20577"/>
          <ac:spMkLst>
            <pc:docMk/>
            <pc:sldMk cId="1907705400" sldId="337"/>
            <ac:spMk id="5" creationId="{23B2472D-2433-8BD3-AA14-39DEC3145BAF}"/>
          </ac:spMkLst>
        </pc:spChg>
      </pc:sldChg>
      <pc:sldChg chg="modSp add mod">
        <pc:chgData name="McArthur Adal" userId="a438c38ebf9f9259" providerId="LiveId" clId="{C690E48A-245D-44ED-B63F-A77287395FFC}" dt="2024-07-08T21:39:35.515" v="7118" actId="14100"/>
        <pc:sldMkLst>
          <pc:docMk/>
          <pc:sldMk cId="3040995167" sldId="338"/>
        </pc:sldMkLst>
        <pc:spChg chg="mod">
          <ac:chgData name="McArthur Adal" userId="a438c38ebf9f9259" providerId="LiveId" clId="{C690E48A-245D-44ED-B63F-A77287395FFC}" dt="2024-07-08T04:25:44.429" v="5407"/>
          <ac:spMkLst>
            <pc:docMk/>
            <pc:sldMk cId="3040995167" sldId="338"/>
            <ac:spMk id="2" creationId="{3CDFDBCC-2182-7876-506A-F6FE46F4E449}"/>
          </ac:spMkLst>
        </pc:spChg>
        <pc:spChg chg="mod">
          <ac:chgData name="McArthur Adal" userId="a438c38ebf9f9259" providerId="LiveId" clId="{C690E48A-245D-44ED-B63F-A77287395FFC}" dt="2024-07-08T21:39:35.515" v="7118" actId="14100"/>
          <ac:spMkLst>
            <pc:docMk/>
            <pc:sldMk cId="3040995167" sldId="338"/>
            <ac:spMk id="3" creationId="{7AB66AC9-FD18-939E-5A1A-ED1409333175}"/>
          </ac:spMkLst>
        </pc:spChg>
      </pc:sldChg>
      <pc:sldChg chg="modSp new mod">
        <pc:chgData name="McArthur Adal" userId="a438c38ebf9f9259" providerId="LiveId" clId="{C690E48A-245D-44ED-B63F-A77287395FFC}" dt="2024-07-08T04:25:44.429" v="5407"/>
        <pc:sldMkLst>
          <pc:docMk/>
          <pc:sldMk cId="216713714" sldId="339"/>
        </pc:sldMkLst>
        <pc:spChg chg="mod">
          <ac:chgData name="McArthur Adal" userId="a438c38ebf9f9259" providerId="LiveId" clId="{C690E48A-245D-44ED-B63F-A77287395FFC}" dt="2024-07-02T05:49:11.365" v="4014" actId="242"/>
          <ac:spMkLst>
            <pc:docMk/>
            <pc:sldMk cId="216713714" sldId="339"/>
            <ac:spMk id="2" creationId="{324AC06A-EE4B-76AF-5CFC-AB68FF13A569}"/>
          </ac:spMkLst>
        </pc:spChg>
        <pc:spChg chg="mod">
          <ac:chgData name="McArthur Adal" userId="a438c38ebf9f9259" providerId="LiveId" clId="{C690E48A-245D-44ED-B63F-A77287395FFC}" dt="2024-07-08T04:25:44.429" v="5407"/>
          <ac:spMkLst>
            <pc:docMk/>
            <pc:sldMk cId="216713714" sldId="339"/>
            <ac:spMk id="3" creationId="{E36DA5A3-7EE8-2587-A510-F268CD29D731}"/>
          </ac:spMkLst>
        </pc:spChg>
      </pc:sldChg>
      <pc:sldChg chg="modSp add mod">
        <pc:chgData name="McArthur Adal" userId="a438c38ebf9f9259" providerId="LiveId" clId="{C690E48A-245D-44ED-B63F-A77287395FFC}" dt="2024-07-08T09:59:24.350" v="7041" actId="404"/>
        <pc:sldMkLst>
          <pc:docMk/>
          <pc:sldMk cId="2440036041" sldId="340"/>
        </pc:sldMkLst>
        <pc:spChg chg="mod">
          <ac:chgData name="McArthur Adal" userId="a438c38ebf9f9259" providerId="LiveId" clId="{C690E48A-245D-44ED-B63F-A77287395FFC}" dt="2024-07-08T04:25:44.429" v="5407"/>
          <ac:spMkLst>
            <pc:docMk/>
            <pc:sldMk cId="2440036041" sldId="340"/>
            <ac:spMk id="2" creationId="{3CDFDBCC-2182-7876-506A-F6FE46F4E449}"/>
          </ac:spMkLst>
        </pc:spChg>
        <pc:spChg chg="mod">
          <ac:chgData name="McArthur Adal" userId="a438c38ebf9f9259" providerId="LiveId" clId="{C690E48A-245D-44ED-B63F-A77287395FFC}" dt="2024-07-08T09:59:24.350" v="7041" actId="404"/>
          <ac:spMkLst>
            <pc:docMk/>
            <pc:sldMk cId="2440036041" sldId="340"/>
            <ac:spMk id="3" creationId="{7AB66AC9-FD18-939E-5A1A-ED1409333175}"/>
          </ac:spMkLst>
        </pc:spChg>
      </pc:sldChg>
      <pc:sldChg chg="modSp add mod">
        <pc:chgData name="McArthur Adal" userId="a438c38ebf9f9259" providerId="LiveId" clId="{C690E48A-245D-44ED-B63F-A77287395FFC}" dt="2024-07-08T10:01:32.575" v="7085" actId="20577"/>
        <pc:sldMkLst>
          <pc:docMk/>
          <pc:sldMk cId="2110727611" sldId="341"/>
        </pc:sldMkLst>
        <pc:spChg chg="mod">
          <ac:chgData name="McArthur Adal" userId="a438c38ebf9f9259" providerId="LiveId" clId="{C690E48A-245D-44ED-B63F-A77287395FFC}" dt="2024-07-08T04:25:44.429" v="5407"/>
          <ac:spMkLst>
            <pc:docMk/>
            <pc:sldMk cId="2110727611" sldId="341"/>
            <ac:spMk id="2" creationId="{3CDFDBCC-2182-7876-506A-F6FE46F4E449}"/>
          </ac:spMkLst>
        </pc:spChg>
        <pc:spChg chg="mod">
          <ac:chgData name="McArthur Adal" userId="a438c38ebf9f9259" providerId="LiveId" clId="{C690E48A-245D-44ED-B63F-A77287395FFC}" dt="2024-07-08T10:01:32.575" v="7085" actId="20577"/>
          <ac:spMkLst>
            <pc:docMk/>
            <pc:sldMk cId="2110727611" sldId="341"/>
            <ac:spMk id="3" creationId="{7AB66AC9-FD18-939E-5A1A-ED1409333175}"/>
          </ac:spMkLst>
        </pc:spChg>
      </pc:sldChg>
      <pc:sldChg chg="modSp add del mod">
        <pc:chgData name="McArthur Adal" userId="a438c38ebf9f9259" providerId="LiveId" clId="{C690E48A-245D-44ED-B63F-A77287395FFC}" dt="2024-07-02T05:47:59.964" v="3980"/>
        <pc:sldMkLst>
          <pc:docMk/>
          <pc:sldMk cId="2998265062" sldId="341"/>
        </pc:sldMkLst>
        <pc:spChg chg="mod">
          <ac:chgData name="McArthur Adal" userId="a438c38ebf9f9259" providerId="LiveId" clId="{C690E48A-245D-44ED-B63F-A77287395FFC}" dt="2024-07-02T05:47:59.964" v="3980"/>
          <ac:spMkLst>
            <pc:docMk/>
            <pc:sldMk cId="2998265062" sldId="341"/>
            <ac:spMk id="3" creationId="{7AB66AC9-FD18-939E-5A1A-ED1409333175}"/>
          </ac:spMkLst>
        </pc:spChg>
      </pc:sldChg>
      <pc:sldChg chg="addSp delSp modSp new mod chgLayout">
        <pc:chgData name="McArthur Adal" userId="a438c38ebf9f9259" providerId="LiveId" clId="{C690E48A-245D-44ED-B63F-A77287395FFC}" dt="2024-07-08T08:15:10.575" v="5990" actId="1076"/>
        <pc:sldMkLst>
          <pc:docMk/>
          <pc:sldMk cId="2740169549" sldId="342"/>
        </pc:sldMkLst>
        <pc:spChg chg="del mod ord">
          <ac:chgData name="McArthur Adal" userId="a438c38ebf9f9259" providerId="LiveId" clId="{C690E48A-245D-44ED-B63F-A77287395FFC}" dt="2024-07-02T05:51:44.204" v="4022" actId="700"/>
          <ac:spMkLst>
            <pc:docMk/>
            <pc:sldMk cId="2740169549" sldId="342"/>
            <ac:spMk id="2" creationId="{35D8E1DA-89BD-EC66-DDA4-261B8D548097}"/>
          </ac:spMkLst>
        </pc:spChg>
        <pc:spChg chg="del mod ord">
          <ac:chgData name="McArthur Adal" userId="a438c38ebf9f9259" providerId="LiveId" clId="{C690E48A-245D-44ED-B63F-A77287395FFC}" dt="2024-07-02T05:51:44.204" v="4022" actId="700"/>
          <ac:spMkLst>
            <pc:docMk/>
            <pc:sldMk cId="2740169549" sldId="342"/>
            <ac:spMk id="3" creationId="{DFA77207-4BB7-3497-6EE0-C437795583BD}"/>
          </ac:spMkLst>
        </pc:spChg>
        <pc:spChg chg="mod ord">
          <ac:chgData name="McArthur Adal" userId="a438c38ebf9f9259" providerId="LiveId" clId="{C690E48A-245D-44ED-B63F-A77287395FFC}" dt="2024-07-02T05:51:44.204" v="4022" actId="700"/>
          <ac:spMkLst>
            <pc:docMk/>
            <pc:sldMk cId="2740169549" sldId="342"/>
            <ac:spMk id="4" creationId="{C7634149-AA3D-E65B-BFA3-FEBBA4E91873}"/>
          </ac:spMkLst>
        </pc:spChg>
        <pc:spChg chg="add mod ord">
          <ac:chgData name="McArthur Adal" userId="a438c38ebf9f9259" providerId="LiveId" clId="{C690E48A-245D-44ED-B63F-A77287395FFC}" dt="2024-07-02T05:58:35.449" v="4050" actId="242"/>
          <ac:spMkLst>
            <pc:docMk/>
            <pc:sldMk cId="2740169549" sldId="342"/>
            <ac:spMk id="5" creationId="{9A3646EF-3173-ECDF-9230-B1B120434DD4}"/>
          </ac:spMkLst>
        </pc:spChg>
        <pc:spChg chg="add del mod ord">
          <ac:chgData name="McArthur Adal" userId="a438c38ebf9f9259" providerId="LiveId" clId="{C690E48A-245D-44ED-B63F-A77287395FFC}" dt="2024-07-02T05:51:58.519" v="4024" actId="478"/>
          <ac:spMkLst>
            <pc:docMk/>
            <pc:sldMk cId="2740169549" sldId="342"/>
            <ac:spMk id="6" creationId="{A36C027C-CE46-7E6D-5C94-E83E4FFC4034}"/>
          </ac:spMkLst>
        </pc:spChg>
        <pc:picChg chg="add mod">
          <ac:chgData name="McArthur Adal" userId="a438c38ebf9f9259" providerId="LiveId" clId="{C690E48A-245D-44ED-B63F-A77287395FFC}" dt="2024-07-08T08:15:10.575" v="5990" actId="1076"/>
          <ac:picMkLst>
            <pc:docMk/>
            <pc:sldMk cId="2740169549" sldId="342"/>
            <ac:picMk id="3" creationId="{EF77CD40-F7D6-588F-7AAB-D956E322489F}"/>
          </ac:picMkLst>
        </pc:picChg>
        <pc:picChg chg="add del mod">
          <ac:chgData name="McArthur Adal" userId="a438c38ebf9f9259" providerId="LiveId" clId="{C690E48A-245D-44ED-B63F-A77287395FFC}" dt="2024-07-08T08:15:00.028" v="5987" actId="478"/>
          <ac:picMkLst>
            <pc:docMk/>
            <pc:sldMk cId="2740169549" sldId="342"/>
            <ac:picMk id="7" creationId="{84F22AB6-F4BD-634D-3A79-89FDA819E691}"/>
          </ac:picMkLst>
        </pc:picChg>
      </pc:sldChg>
      <pc:sldChg chg="modSp add del mod">
        <pc:chgData name="McArthur Adal" userId="a438c38ebf9f9259" providerId="LiveId" clId="{C690E48A-245D-44ED-B63F-A77287395FFC}" dt="2024-07-02T05:47:59.194" v="3978"/>
        <pc:sldMkLst>
          <pc:docMk/>
          <pc:sldMk cId="3422622304" sldId="342"/>
        </pc:sldMkLst>
        <pc:spChg chg="mod">
          <ac:chgData name="McArthur Adal" userId="a438c38ebf9f9259" providerId="LiveId" clId="{C690E48A-245D-44ED-B63F-A77287395FFC}" dt="2024-07-02T05:47:59.194" v="3978"/>
          <ac:spMkLst>
            <pc:docMk/>
            <pc:sldMk cId="3422622304" sldId="342"/>
            <ac:spMk id="3" creationId="{7AB66AC9-FD18-939E-5A1A-ED1409333175}"/>
          </ac:spMkLst>
        </pc:spChg>
      </pc:sldChg>
      <pc:sldChg chg="addSp delSp modSp new mod chgLayout">
        <pc:chgData name="McArthur Adal" userId="a438c38ebf9f9259" providerId="LiveId" clId="{C690E48A-245D-44ED-B63F-A77287395FFC}" dt="2024-07-02T05:59:41.489" v="4069" actId="20577"/>
        <pc:sldMkLst>
          <pc:docMk/>
          <pc:sldMk cId="3363763162" sldId="343"/>
        </pc:sldMkLst>
        <pc:spChg chg="del">
          <ac:chgData name="McArthur Adal" userId="a438c38ebf9f9259" providerId="LiveId" clId="{C690E48A-245D-44ED-B63F-A77287395FFC}" dt="2024-07-02T05:59:33.015" v="4054" actId="700"/>
          <ac:spMkLst>
            <pc:docMk/>
            <pc:sldMk cId="3363763162" sldId="343"/>
            <ac:spMk id="2" creationId="{30AD825B-0B71-F57A-EC33-6631D3378FAC}"/>
          </ac:spMkLst>
        </pc:spChg>
        <pc:spChg chg="add mod ord">
          <ac:chgData name="McArthur Adal" userId="a438c38ebf9f9259" providerId="LiveId" clId="{C690E48A-245D-44ED-B63F-A77287395FFC}" dt="2024-07-02T05:59:41.489" v="4069" actId="20577"/>
          <ac:spMkLst>
            <pc:docMk/>
            <pc:sldMk cId="3363763162" sldId="343"/>
            <ac:spMk id="3" creationId="{FB0DFE1F-158E-B773-329A-5A83BA42CFEF}"/>
          </ac:spMkLst>
        </pc:spChg>
      </pc:sldChg>
      <pc:sldChg chg="addSp delSp modSp new mod chgLayout modNotesTx">
        <pc:chgData name="McArthur Adal" userId="a438c38ebf9f9259" providerId="LiveId" clId="{C690E48A-245D-44ED-B63F-A77287395FFC}" dt="2024-07-09T01:52:49.718" v="8379" actId="20577"/>
        <pc:sldMkLst>
          <pc:docMk/>
          <pc:sldMk cId="3957140500" sldId="344"/>
        </pc:sldMkLst>
        <pc:spChg chg="del mod ord">
          <ac:chgData name="McArthur Adal" userId="a438c38ebf9f9259" providerId="LiveId" clId="{C690E48A-245D-44ED-B63F-A77287395FFC}" dt="2024-07-02T06:00:06.932" v="4071" actId="700"/>
          <ac:spMkLst>
            <pc:docMk/>
            <pc:sldMk cId="3957140500" sldId="344"/>
            <ac:spMk id="2" creationId="{8EE2B191-4358-BB87-9851-F378B285C1EA}"/>
          </ac:spMkLst>
        </pc:spChg>
        <pc:spChg chg="add mod ord">
          <ac:chgData name="McArthur Adal" userId="a438c38ebf9f9259" providerId="LiveId" clId="{C690E48A-245D-44ED-B63F-A77287395FFC}" dt="2024-07-09T01:45:53.601" v="8233" actId="26606"/>
          <ac:spMkLst>
            <pc:docMk/>
            <pc:sldMk cId="3957140500" sldId="344"/>
            <ac:spMk id="3" creationId="{AC5CFC19-D68E-00C6-7035-10E134125536}"/>
          </ac:spMkLst>
        </pc:spChg>
        <pc:spChg chg="add del mod ord">
          <ac:chgData name="McArthur Adal" userId="a438c38ebf9f9259" providerId="LiveId" clId="{C690E48A-245D-44ED-B63F-A77287395FFC}" dt="2024-07-09T01:52:49.718" v="8379" actId="20577"/>
          <ac:spMkLst>
            <pc:docMk/>
            <pc:sldMk cId="3957140500" sldId="344"/>
            <ac:spMk id="4" creationId="{EC99B868-D32C-48C8-0FAB-3A972E930C88}"/>
          </ac:spMkLst>
        </pc:spChg>
        <pc:spChg chg="add del mod">
          <ac:chgData name="McArthur Adal" userId="a438c38ebf9f9259" providerId="LiveId" clId="{C690E48A-245D-44ED-B63F-A77287395FFC}" dt="2024-07-02T07:03:53.884" v="4384" actId="26606"/>
          <ac:spMkLst>
            <pc:docMk/>
            <pc:sldMk cId="3957140500" sldId="344"/>
            <ac:spMk id="8" creationId="{4D6744A4-E9E3-BF14-1EF3-0EBB3AF6D69B}"/>
          </ac:spMkLst>
        </pc:spChg>
        <pc:spChg chg="add del mod">
          <ac:chgData name="McArthur Adal" userId="a438c38ebf9f9259" providerId="LiveId" clId="{C690E48A-245D-44ED-B63F-A77287395FFC}" dt="2024-07-02T06:18:44.305" v="4109" actId="26606"/>
          <ac:spMkLst>
            <pc:docMk/>
            <pc:sldMk cId="3957140500" sldId="344"/>
            <ac:spMk id="9" creationId="{52AB9778-5B4D-4DB9-F7B3-E610F0A88FA3}"/>
          </ac:spMkLst>
        </pc:spChg>
        <pc:spChg chg="add del">
          <ac:chgData name="McArthur Adal" userId="a438c38ebf9f9259" providerId="LiveId" clId="{C690E48A-245D-44ED-B63F-A77287395FFC}" dt="2024-07-02T06:18:23.199" v="4103" actId="26606"/>
          <ac:spMkLst>
            <pc:docMk/>
            <pc:sldMk cId="3957140500" sldId="344"/>
            <ac:spMk id="10" creationId="{3258D395-1752-461F-0507-D7B193CDFDEA}"/>
          </ac:spMkLst>
        </pc:spChg>
        <pc:spChg chg="add del mod">
          <ac:chgData name="McArthur Adal" userId="a438c38ebf9f9259" providerId="LiveId" clId="{C690E48A-245D-44ED-B63F-A77287395FFC}" dt="2024-07-02T07:03:55.494" v="4386" actId="26606"/>
          <ac:spMkLst>
            <pc:docMk/>
            <pc:sldMk cId="3957140500" sldId="344"/>
            <ac:spMk id="11" creationId="{C2AC9B8A-AD48-34B2-52DF-BDB25D107C06}"/>
          </ac:spMkLst>
        </pc:spChg>
        <pc:spChg chg="add del">
          <ac:chgData name="McArthur Adal" userId="a438c38ebf9f9259" providerId="LiveId" clId="{C690E48A-245D-44ED-B63F-A77287395FFC}" dt="2024-07-02T06:18:26.989" v="4105" actId="26606"/>
          <ac:spMkLst>
            <pc:docMk/>
            <pc:sldMk cId="3957140500" sldId="344"/>
            <ac:spMk id="12" creationId="{C28CE7E0-7F4F-44E2-5FD8-206CCDFFC2CE}"/>
          </ac:spMkLst>
        </pc:spChg>
        <pc:spChg chg="add del mod">
          <ac:chgData name="McArthur Adal" userId="a438c38ebf9f9259" providerId="LiveId" clId="{C690E48A-245D-44ED-B63F-A77287395FFC}" dt="2024-07-02T07:03:55.494" v="4386" actId="26606"/>
          <ac:spMkLst>
            <pc:docMk/>
            <pc:sldMk cId="3957140500" sldId="344"/>
            <ac:spMk id="14" creationId="{178F5323-AA29-F479-D5C8-EE4726B67A89}"/>
          </ac:spMkLst>
        </pc:spChg>
        <pc:spChg chg="add del mod">
          <ac:chgData name="McArthur Adal" userId="a438c38ebf9f9259" providerId="LiveId" clId="{C690E48A-245D-44ED-B63F-A77287395FFC}" dt="2024-07-02T06:18:32.074" v="4107" actId="26606"/>
          <ac:spMkLst>
            <pc:docMk/>
            <pc:sldMk cId="3957140500" sldId="344"/>
            <ac:spMk id="15" creationId="{28F3B0AE-1560-2765-18AF-4436D80C81C2}"/>
          </ac:spMkLst>
        </pc:spChg>
        <pc:spChg chg="add del mod">
          <ac:chgData name="McArthur Adal" userId="a438c38ebf9f9259" providerId="LiveId" clId="{C690E48A-245D-44ED-B63F-A77287395FFC}" dt="2024-07-02T07:03:58.386" v="4388" actId="26606"/>
          <ac:spMkLst>
            <pc:docMk/>
            <pc:sldMk cId="3957140500" sldId="344"/>
            <ac:spMk id="17" creationId="{B2126974-173A-4318-5C35-9B4AF1F4B836}"/>
          </ac:spMkLst>
        </pc:spChg>
        <pc:spChg chg="add del mod">
          <ac:chgData name="McArthur Adal" userId="a438c38ebf9f9259" providerId="LiveId" clId="{C690E48A-245D-44ED-B63F-A77287395FFC}" dt="2024-07-02T06:18:44.305" v="4109" actId="26606"/>
          <ac:spMkLst>
            <pc:docMk/>
            <pc:sldMk cId="3957140500" sldId="344"/>
            <ac:spMk id="18" creationId="{EC99B868-D32C-48C8-0FAB-3A972E930C88}"/>
          </ac:spMkLst>
        </pc:spChg>
        <pc:spChg chg="add del">
          <ac:chgData name="McArthur Adal" userId="a438c38ebf9f9259" providerId="LiveId" clId="{C690E48A-245D-44ED-B63F-A77287395FFC}" dt="2024-07-09T01:45:40.077" v="8226" actId="26606"/>
          <ac:spMkLst>
            <pc:docMk/>
            <pc:sldMk cId="3957140500" sldId="344"/>
            <ac:spMk id="20" creationId="{E2CC3A3F-AD2A-E56D-5701-C466CE8C9611}"/>
          </ac:spMkLst>
        </pc:spChg>
        <pc:spChg chg="add del">
          <ac:chgData name="McArthur Adal" userId="a438c38ebf9f9259" providerId="LiveId" clId="{C690E48A-245D-44ED-B63F-A77287395FFC}" dt="2024-07-02T07:04:06.032" v="4390" actId="26606"/>
          <ac:spMkLst>
            <pc:docMk/>
            <pc:sldMk cId="3957140500" sldId="344"/>
            <ac:spMk id="21" creationId="{2C9580BD-E761-7A15-2A77-9AAE2A768EF3}"/>
          </ac:spMkLst>
        </pc:spChg>
        <pc:spChg chg="add del mod">
          <ac:chgData name="McArthur Adal" userId="a438c38ebf9f9259" providerId="LiveId" clId="{C690E48A-245D-44ED-B63F-A77287395FFC}" dt="2024-07-09T01:45:42.853" v="8228" actId="26606"/>
          <ac:spMkLst>
            <pc:docMk/>
            <pc:sldMk cId="3957140500" sldId="344"/>
            <ac:spMk id="23" creationId="{FCFB8645-02A7-D956-F5C9-446279DBA317}"/>
          </ac:spMkLst>
        </pc:spChg>
        <pc:spChg chg="add del mod">
          <ac:chgData name="McArthur Adal" userId="a438c38ebf9f9259" providerId="LiveId" clId="{C690E48A-245D-44ED-B63F-A77287395FFC}" dt="2024-07-02T07:04:26.890" v="4392" actId="26606"/>
          <ac:spMkLst>
            <pc:docMk/>
            <pc:sldMk cId="3957140500" sldId="344"/>
            <ac:spMk id="25" creationId="{4D6744A4-E9E3-BF14-1EF3-0EBB3AF6D69B}"/>
          </ac:spMkLst>
        </pc:spChg>
        <pc:spChg chg="add del mod">
          <ac:chgData name="McArthur Adal" userId="a438c38ebf9f9259" providerId="LiveId" clId="{C690E48A-245D-44ED-B63F-A77287395FFC}" dt="2024-07-02T07:04:26.890" v="4392" actId="26606"/>
          <ac:spMkLst>
            <pc:docMk/>
            <pc:sldMk cId="3957140500" sldId="344"/>
            <ac:spMk id="26" creationId="{EC99B868-D32C-48C8-0FAB-3A972E930C88}"/>
          </ac:spMkLst>
        </pc:spChg>
        <pc:spChg chg="add del mod">
          <ac:chgData name="McArthur Adal" userId="a438c38ebf9f9259" providerId="LiveId" clId="{C690E48A-245D-44ED-B63F-A77287395FFC}" dt="2024-07-09T01:45:42.853" v="8228" actId="26606"/>
          <ac:spMkLst>
            <pc:docMk/>
            <pc:sldMk cId="3957140500" sldId="344"/>
            <ac:spMk id="27" creationId="{F87EE1F7-123D-BC86-5862-FFB2FECDD5EC}"/>
          </ac:spMkLst>
        </pc:spChg>
        <pc:spChg chg="add del mod">
          <ac:chgData name="McArthur Adal" userId="a438c38ebf9f9259" providerId="LiveId" clId="{C690E48A-245D-44ED-B63F-A77287395FFC}" dt="2024-07-09T01:45:42.853" v="8228" actId="26606"/>
          <ac:spMkLst>
            <pc:docMk/>
            <pc:sldMk cId="3957140500" sldId="344"/>
            <ac:spMk id="28" creationId="{6A3EBE14-67D2-3E26-7D49-8D45E327DE95}"/>
          </ac:spMkLst>
        </pc:spChg>
        <pc:spChg chg="add del">
          <ac:chgData name="McArthur Adal" userId="a438c38ebf9f9259" providerId="LiveId" clId="{C690E48A-245D-44ED-B63F-A77287395FFC}" dt="2024-07-09T01:45:46.109" v="8230" actId="26606"/>
          <ac:spMkLst>
            <pc:docMk/>
            <pc:sldMk cId="3957140500" sldId="344"/>
            <ac:spMk id="30" creationId="{E2CC3A3F-AD2A-E56D-5701-C466CE8C9611}"/>
          </ac:spMkLst>
        </pc:spChg>
        <pc:spChg chg="add del mod">
          <ac:chgData name="McArthur Adal" userId="a438c38ebf9f9259" providerId="LiveId" clId="{C690E48A-245D-44ED-B63F-A77287395FFC}" dt="2024-07-09T01:45:53.586" v="8232" actId="26606"/>
          <ac:spMkLst>
            <pc:docMk/>
            <pc:sldMk cId="3957140500" sldId="344"/>
            <ac:spMk id="32" creationId="{8AEEF5FA-830F-C865-9EF3-1273DC93A3B4}"/>
          </ac:spMkLst>
        </pc:spChg>
        <pc:spChg chg="add del mod">
          <ac:chgData name="McArthur Adal" userId="a438c38ebf9f9259" providerId="LiveId" clId="{C690E48A-245D-44ED-B63F-A77287395FFC}" dt="2024-07-09T01:45:53.586" v="8232" actId="26606"/>
          <ac:spMkLst>
            <pc:docMk/>
            <pc:sldMk cId="3957140500" sldId="344"/>
            <ac:spMk id="33" creationId="{C7505DCE-4B3F-14FD-0F9B-E03B23557B23}"/>
          </ac:spMkLst>
        </pc:spChg>
        <pc:spChg chg="add del mod">
          <ac:chgData name="McArthur Adal" userId="a438c38ebf9f9259" providerId="LiveId" clId="{C690E48A-245D-44ED-B63F-A77287395FFC}" dt="2024-07-09T01:45:53.586" v="8232" actId="26606"/>
          <ac:spMkLst>
            <pc:docMk/>
            <pc:sldMk cId="3957140500" sldId="344"/>
            <ac:spMk id="34" creationId="{B2EB5545-BBE9-D717-AD98-38B385E19929}"/>
          </ac:spMkLst>
        </pc:spChg>
        <pc:spChg chg="add">
          <ac:chgData name="McArthur Adal" userId="a438c38ebf9f9259" providerId="LiveId" clId="{C690E48A-245D-44ED-B63F-A77287395FFC}" dt="2024-07-09T01:45:53.601" v="8233" actId="26606"/>
          <ac:spMkLst>
            <pc:docMk/>
            <pc:sldMk cId="3957140500" sldId="344"/>
            <ac:spMk id="36" creationId="{E2CC3A3F-AD2A-E56D-5701-C466CE8C9611}"/>
          </ac:spMkLst>
        </pc:spChg>
        <pc:graphicFrameChg chg="add del">
          <ac:chgData name="McArthur Adal" userId="a438c38ebf9f9259" providerId="LiveId" clId="{C690E48A-245D-44ED-B63F-A77287395FFC}" dt="2024-07-02T06:18:23.199" v="4103" actId="26606"/>
          <ac:graphicFrameMkLst>
            <pc:docMk/>
            <pc:sldMk cId="3957140500" sldId="344"/>
            <ac:graphicFrameMk id="6" creationId="{473C8029-327A-EB08-7750-3261E636A259}"/>
          </ac:graphicFrameMkLst>
        </pc:graphicFrameChg>
        <pc:graphicFrameChg chg="add del">
          <ac:chgData name="McArthur Adal" userId="a438c38ebf9f9259" providerId="LiveId" clId="{C690E48A-245D-44ED-B63F-A77287395FFC}" dt="2024-07-02T06:18:26.989" v="4105" actId="26606"/>
          <ac:graphicFrameMkLst>
            <pc:docMk/>
            <pc:sldMk cId="3957140500" sldId="344"/>
            <ac:graphicFrameMk id="13" creationId="{09B06AB9-4A1D-38E8-7393-A89D080B8551}"/>
          </ac:graphicFrameMkLst>
        </pc:graphicFrameChg>
        <pc:graphicFrameChg chg="add del mod">
          <ac:chgData name="McArthur Adal" userId="a438c38ebf9f9259" providerId="LiveId" clId="{C690E48A-245D-44ED-B63F-A77287395FFC}" dt="2024-07-02T06:18:32.074" v="4107" actId="26606"/>
          <ac:graphicFrameMkLst>
            <pc:docMk/>
            <pc:sldMk cId="3957140500" sldId="344"/>
            <ac:graphicFrameMk id="16" creationId="{DF5F54FB-D758-4E37-2EFF-3C4EF0F86C56}"/>
          </ac:graphicFrameMkLst>
        </pc:graphicFrameChg>
        <pc:graphicFrameChg chg="add del mod">
          <ac:chgData name="McArthur Adal" userId="a438c38ebf9f9259" providerId="LiveId" clId="{C690E48A-245D-44ED-B63F-A77287395FFC}" dt="2024-07-02T07:03:58.386" v="4388" actId="26606"/>
          <ac:graphicFrameMkLst>
            <pc:docMk/>
            <pc:sldMk cId="3957140500" sldId="344"/>
            <ac:graphicFrameMk id="19" creationId="{94383B60-5E61-2343-698E-3ADC42746680}"/>
          </ac:graphicFrameMkLst>
        </pc:graphicFrameChg>
        <pc:graphicFrameChg chg="add del">
          <ac:chgData name="McArthur Adal" userId="a438c38ebf9f9259" providerId="LiveId" clId="{C690E48A-245D-44ED-B63F-A77287395FFC}" dt="2024-07-02T07:04:06.032" v="4390" actId="26606"/>
          <ac:graphicFrameMkLst>
            <pc:docMk/>
            <pc:sldMk cId="3957140500" sldId="344"/>
            <ac:graphicFrameMk id="22" creationId="{1D4330ED-B39A-1ED5-F05C-04BB9FD32333}"/>
          </ac:graphicFrameMkLst>
        </pc:graphicFrameChg>
        <pc:picChg chg="add mod">
          <ac:chgData name="McArthur Adal" userId="a438c38ebf9f9259" providerId="LiveId" clId="{C690E48A-245D-44ED-B63F-A77287395FFC}" dt="2024-07-09T01:46:01.884" v="8236" actId="1076"/>
          <ac:picMkLst>
            <pc:docMk/>
            <pc:sldMk cId="3957140500" sldId="344"/>
            <ac:picMk id="5" creationId="{F1F4FE4F-441E-9918-FBD2-D8595CAD200A}"/>
          </ac:picMkLst>
        </pc:picChg>
        <pc:picChg chg="add del">
          <ac:chgData name="McArthur Adal" userId="a438c38ebf9f9259" providerId="LiveId" clId="{C690E48A-245D-44ED-B63F-A77287395FFC}" dt="2024-07-02T07:03:53.884" v="4384" actId="26606"/>
          <ac:picMkLst>
            <pc:docMk/>
            <pc:sldMk cId="3957140500" sldId="344"/>
            <ac:picMk id="7" creationId="{1D9BE1F8-D596-20F7-7540-87C42333AF04}"/>
          </ac:picMkLst>
        </pc:picChg>
        <pc:picChg chg="add del">
          <ac:chgData name="McArthur Adal" userId="a438c38ebf9f9259" providerId="LiveId" clId="{C690E48A-245D-44ED-B63F-A77287395FFC}" dt="2024-07-02T07:04:26.890" v="4392" actId="26606"/>
          <ac:picMkLst>
            <pc:docMk/>
            <pc:sldMk cId="3957140500" sldId="344"/>
            <ac:picMk id="24" creationId="{1D9BE1F8-D596-20F7-7540-87C42333AF04}"/>
          </ac:picMkLst>
        </pc:picChg>
      </pc:sldChg>
      <pc:sldChg chg="addSp delSp modSp add mod">
        <pc:chgData name="McArthur Adal" userId="a438c38ebf9f9259" providerId="LiveId" clId="{C690E48A-245D-44ED-B63F-A77287395FFC}" dt="2024-07-08T04:25:44.429" v="5407"/>
        <pc:sldMkLst>
          <pc:docMk/>
          <pc:sldMk cId="4191014580" sldId="345"/>
        </pc:sldMkLst>
        <pc:spChg chg="mod">
          <ac:chgData name="McArthur Adal" userId="a438c38ebf9f9259" providerId="LiveId" clId="{C690E48A-245D-44ED-B63F-A77287395FFC}" dt="2024-07-08T04:25:44.429" v="5407"/>
          <ac:spMkLst>
            <pc:docMk/>
            <pc:sldMk cId="4191014580" sldId="345"/>
            <ac:spMk id="2" creationId="{09F46B65-786F-EA41-9EDE-B1DE4CAFF343}"/>
          </ac:spMkLst>
        </pc:spChg>
        <pc:spChg chg="del mod">
          <ac:chgData name="McArthur Adal" userId="a438c38ebf9f9259" providerId="LiveId" clId="{C690E48A-245D-44ED-B63F-A77287395FFC}" dt="2024-07-02T06:24:48.204" v="4112" actId="478"/>
          <ac:spMkLst>
            <pc:docMk/>
            <pc:sldMk cId="4191014580" sldId="345"/>
            <ac:spMk id="3" creationId="{FAD03AEC-64EC-8C95-57EB-E5191B3C6D60}"/>
          </ac:spMkLst>
        </pc:spChg>
        <pc:spChg chg="add mod ord">
          <ac:chgData name="McArthur Adal" userId="a438c38ebf9f9259" providerId="LiveId" clId="{C690E48A-245D-44ED-B63F-A77287395FFC}" dt="2024-07-08T04:25:44.429" v="5407"/>
          <ac:spMkLst>
            <pc:docMk/>
            <pc:sldMk cId="4191014580" sldId="345"/>
            <ac:spMk id="7" creationId="{CF982407-BB48-A662-2370-A2C7C874E272}"/>
          </ac:spMkLst>
        </pc:spChg>
        <pc:spChg chg="add mod">
          <ac:chgData name="McArthur Adal" userId="a438c38ebf9f9259" providerId="LiveId" clId="{C690E48A-245D-44ED-B63F-A77287395FFC}" dt="2024-07-08T04:25:44.429" v="5407"/>
          <ac:spMkLst>
            <pc:docMk/>
            <pc:sldMk cId="4191014580" sldId="345"/>
            <ac:spMk id="8" creationId="{387F0327-CC2A-6B8D-CC08-9B88E8FCF08E}"/>
          </ac:spMkLst>
        </pc:spChg>
        <pc:spChg chg="mod">
          <ac:chgData name="McArthur Adal" userId="a438c38ebf9f9259" providerId="LiveId" clId="{C690E48A-245D-44ED-B63F-A77287395FFC}" dt="2024-07-08T04:25:44.429" v="5407"/>
          <ac:spMkLst>
            <pc:docMk/>
            <pc:sldMk cId="4191014580" sldId="345"/>
            <ac:spMk id="17" creationId="{A05FC811-D1F9-C828-062F-38276B9F7432}"/>
          </ac:spMkLst>
        </pc:spChg>
        <pc:grpChg chg="add mod">
          <ac:chgData name="McArthur Adal" userId="a438c38ebf9f9259" providerId="LiveId" clId="{C690E48A-245D-44ED-B63F-A77287395FFC}" dt="2024-07-08T04:25:44.429" v="5407"/>
          <ac:grpSpMkLst>
            <pc:docMk/>
            <pc:sldMk cId="4191014580" sldId="345"/>
            <ac:grpSpMk id="9" creationId="{7793933D-F900-0E0D-423D-200A47EDDDC3}"/>
          </ac:grpSpMkLst>
        </pc:grpChg>
        <pc:picChg chg="add del mod">
          <ac:chgData name="McArthur Adal" userId="a438c38ebf9f9259" providerId="LiveId" clId="{C690E48A-245D-44ED-B63F-A77287395FFC}" dt="2024-07-02T06:27:59.607" v="4124" actId="478"/>
          <ac:picMkLst>
            <pc:docMk/>
            <pc:sldMk cId="4191014580" sldId="345"/>
            <ac:picMk id="4" creationId="{2B3B1AA8-C96B-FFDF-68DB-44A33E4C95C2}"/>
          </ac:picMkLst>
        </pc:picChg>
        <pc:picChg chg="add mod">
          <ac:chgData name="McArthur Adal" userId="a438c38ebf9f9259" providerId="LiveId" clId="{C690E48A-245D-44ED-B63F-A77287395FFC}" dt="2024-07-08T04:25:44.429" v="5407"/>
          <ac:picMkLst>
            <pc:docMk/>
            <pc:sldMk cId="4191014580" sldId="345"/>
            <ac:picMk id="6" creationId="{F859DF30-07B5-F6AE-3B0C-418561618EA8}"/>
          </ac:picMkLst>
        </pc:picChg>
      </pc:sldChg>
      <pc:sldChg chg="addSp delSp modSp new mod modClrScheme chgLayout">
        <pc:chgData name="McArthur Adal" userId="a438c38ebf9f9259" providerId="LiveId" clId="{C690E48A-245D-44ED-B63F-A77287395FFC}" dt="2024-07-09T03:02:02.176" v="8410" actId="1076"/>
        <pc:sldMkLst>
          <pc:docMk/>
          <pc:sldMk cId="3158252184" sldId="346"/>
        </pc:sldMkLst>
        <pc:spChg chg="del mod ord">
          <ac:chgData name="McArthur Adal" userId="a438c38ebf9f9259" providerId="LiveId" clId="{C690E48A-245D-44ED-B63F-A77287395FFC}" dt="2024-07-02T06:41:57.260" v="4197" actId="700"/>
          <ac:spMkLst>
            <pc:docMk/>
            <pc:sldMk cId="3158252184" sldId="346"/>
            <ac:spMk id="2" creationId="{FB21D646-77F4-55D0-05F6-23CF0FC24AD8}"/>
          </ac:spMkLst>
        </pc:spChg>
        <pc:spChg chg="del">
          <ac:chgData name="McArthur Adal" userId="a438c38ebf9f9259" providerId="LiveId" clId="{C690E48A-245D-44ED-B63F-A77287395FFC}" dt="2024-07-02T06:41:57.260" v="4197" actId="700"/>
          <ac:spMkLst>
            <pc:docMk/>
            <pc:sldMk cId="3158252184" sldId="346"/>
            <ac:spMk id="3" creationId="{9FAFF2B5-1E0E-ECAF-36FA-69D670D30DE6}"/>
          </ac:spMkLst>
        </pc:spChg>
        <pc:spChg chg="mod ord">
          <ac:chgData name="McArthur Adal" userId="a438c38ebf9f9259" providerId="LiveId" clId="{C690E48A-245D-44ED-B63F-A77287395FFC}" dt="2024-07-02T06:42:02.188" v="4198" actId="700"/>
          <ac:spMkLst>
            <pc:docMk/>
            <pc:sldMk cId="3158252184" sldId="346"/>
            <ac:spMk id="4" creationId="{F93BABE9-43F5-567E-52E6-7EB9FFD18D18}"/>
          </ac:spMkLst>
        </pc:spChg>
        <pc:spChg chg="add del mod ord">
          <ac:chgData name="McArthur Adal" userId="a438c38ebf9f9259" providerId="LiveId" clId="{C690E48A-245D-44ED-B63F-A77287395FFC}" dt="2024-07-02T06:42:02.188" v="4198" actId="700"/>
          <ac:spMkLst>
            <pc:docMk/>
            <pc:sldMk cId="3158252184" sldId="346"/>
            <ac:spMk id="5" creationId="{9CAD43C0-37A0-2F9D-A77F-843716058457}"/>
          </ac:spMkLst>
        </pc:spChg>
        <pc:spChg chg="add mod ord">
          <ac:chgData name="McArthur Adal" userId="a438c38ebf9f9259" providerId="LiveId" clId="{C690E48A-245D-44ED-B63F-A77287395FFC}" dt="2024-07-09T03:02:00.534" v="8408" actId="1076"/>
          <ac:spMkLst>
            <pc:docMk/>
            <pc:sldMk cId="3158252184" sldId="346"/>
            <ac:spMk id="6" creationId="{DAD80ABB-514E-3C0A-FDF5-8AFCAA408C98}"/>
          </ac:spMkLst>
        </pc:spChg>
        <pc:spChg chg="add mod ord">
          <ac:chgData name="McArthur Adal" userId="a438c38ebf9f9259" providerId="LiveId" clId="{C690E48A-245D-44ED-B63F-A77287395FFC}" dt="2024-07-09T03:02:01.414" v="8409" actId="1076"/>
          <ac:spMkLst>
            <pc:docMk/>
            <pc:sldMk cId="3158252184" sldId="346"/>
            <ac:spMk id="7" creationId="{2D81B22D-8852-F719-F585-B163E71A2DEF}"/>
          </ac:spMkLst>
        </pc:spChg>
        <pc:spChg chg="add del mod ord">
          <ac:chgData name="McArthur Adal" userId="a438c38ebf9f9259" providerId="LiveId" clId="{C690E48A-245D-44ED-B63F-A77287395FFC}" dt="2024-07-02T06:47:47.679" v="4201" actId="478"/>
          <ac:spMkLst>
            <pc:docMk/>
            <pc:sldMk cId="3158252184" sldId="346"/>
            <ac:spMk id="8" creationId="{8C490EBF-DBF2-553B-1C4D-D37B3E4AB7C6}"/>
          </ac:spMkLst>
        </pc:spChg>
        <pc:spChg chg="add mod ord">
          <ac:chgData name="McArthur Adal" userId="a438c38ebf9f9259" providerId="LiveId" clId="{C690E48A-245D-44ED-B63F-A77287395FFC}" dt="2024-07-09T03:02:02.176" v="8410" actId="1076"/>
          <ac:spMkLst>
            <pc:docMk/>
            <pc:sldMk cId="3158252184" sldId="346"/>
            <ac:spMk id="9" creationId="{D83ACB00-99C1-2C6C-CAC0-A49D3019AF4B}"/>
          </ac:spMkLst>
        </pc:spChg>
        <pc:spChg chg="add del mod ord">
          <ac:chgData name="McArthur Adal" userId="a438c38ebf9f9259" providerId="LiveId" clId="{C690E48A-245D-44ED-B63F-A77287395FFC}" dt="2024-07-02T06:47:47.679" v="4201" actId="478"/>
          <ac:spMkLst>
            <pc:docMk/>
            <pc:sldMk cId="3158252184" sldId="346"/>
            <ac:spMk id="10" creationId="{7E12E930-5BA5-9D25-8DCB-2218DE1BC6F2}"/>
          </ac:spMkLst>
        </pc:spChg>
      </pc:sldChg>
      <pc:sldChg chg="modSp add mod">
        <pc:chgData name="McArthur Adal" userId="a438c38ebf9f9259" providerId="LiveId" clId="{C690E48A-245D-44ED-B63F-A77287395FFC}" dt="2024-07-08T05:28:43.517" v="5721" actId="27636"/>
        <pc:sldMkLst>
          <pc:docMk/>
          <pc:sldMk cId="904191038" sldId="347"/>
        </pc:sldMkLst>
        <pc:spChg chg="mod">
          <ac:chgData name="McArthur Adal" userId="a438c38ebf9f9259" providerId="LiveId" clId="{C690E48A-245D-44ED-B63F-A77287395FFC}" dt="2024-07-08T05:28:43.517" v="5721" actId="27636"/>
          <ac:spMkLst>
            <pc:docMk/>
            <pc:sldMk cId="904191038" sldId="347"/>
            <ac:spMk id="7" creationId="{2D81B22D-8852-F719-F585-B163E71A2DEF}"/>
          </ac:spMkLst>
        </pc:spChg>
        <pc:spChg chg="mod">
          <ac:chgData name="McArthur Adal" userId="a438c38ebf9f9259" providerId="LiveId" clId="{C690E48A-245D-44ED-B63F-A77287395FFC}" dt="2024-07-08T05:28:25.730" v="5715" actId="403"/>
          <ac:spMkLst>
            <pc:docMk/>
            <pc:sldMk cId="904191038" sldId="347"/>
            <ac:spMk id="9" creationId="{D83ACB00-99C1-2C6C-CAC0-A49D3019AF4B}"/>
          </ac:spMkLst>
        </pc:spChg>
      </pc:sldChg>
      <pc:sldChg chg="modSp add mod">
        <pc:chgData name="McArthur Adal" userId="a438c38ebf9f9259" providerId="LiveId" clId="{C690E48A-245D-44ED-B63F-A77287395FFC}" dt="2024-07-08T09:38:39.055" v="6855" actId="27636"/>
        <pc:sldMkLst>
          <pc:docMk/>
          <pc:sldMk cId="2515507575" sldId="348"/>
        </pc:sldMkLst>
        <pc:spChg chg="mod">
          <ac:chgData name="McArthur Adal" userId="a438c38ebf9f9259" providerId="LiveId" clId="{C690E48A-245D-44ED-B63F-A77287395FFC}" dt="2024-07-08T09:38:11.380" v="6848" actId="403"/>
          <ac:spMkLst>
            <pc:docMk/>
            <pc:sldMk cId="2515507575" sldId="348"/>
            <ac:spMk id="4" creationId="{F93BABE9-43F5-567E-52E6-7EB9FFD18D18}"/>
          </ac:spMkLst>
        </pc:spChg>
        <pc:spChg chg="mod">
          <ac:chgData name="McArthur Adal" userId="a438c38ebf9f9259" providerId="LiveId" clId="{C690E48A-245D-44ED-B63F-A77287395FFC}" dt="2024-07-08T09:38:32.183" v="6852" actId="14100"/>
          <ac:spMkLst>
            <pc:docMk/>
            <pc:sldMk cId="2515507575" sldId="348"/>
            <ac:spMk id="6" creationId="{DAD80ABB-514E-3C0A-FDF5-8AFCAA408C98}"/>
          </ac:spMkLst>
        </pc:spChg>
        <pc:spChg chg="mod">
          <ac:chgData name="McArthur Adal" userId="a438c38ebf9f9259" providerId="LiveId" clId="{C690E48A-245D-44ED-B63F-A77287395FFC}" dt="2024-07-08T09:38:36.015" v="6853" actId="1076"/>
          <ac:spMkLst>
            <pc:docMk/>
            <pc:sldMk cId="2515507575" sldId="348"/>
            <ac:spMk id="7" creationId="{2D81B22D-8852-F719-F585-B163E71A2DEF}"/>
          </ac:spMkLst>
        </pc:spChg>
        <pc:spChg chg="mod">
          <ac:chgData name="McArthur Adal" userId="a438c38ebf9f9259" providerId="LiveId" clId="{C690E48A-245D-44ED-B63F-A77287395FFC}" dt="2024-07-08T09:38:39.055" v="6855" actId="27636"/>
          <ac:spMkLst>
            <pc:docMk/>
            <pc:sldMk cId="2515507575" sldId="348"/>
            <ac:spMk id="9" creationId="{D83ACB00-99C1-2C6C-CAC0-A49D3019AF4B}"/>
          </ac:spMkLst>
        </pc:spChg>
      </pc:sldChg>
      <pc:sldChg chg="modSp add mod">
        <pc:chgData name="McArthur Adal" userId="a438c38ebf9f9259" providerId="LiveId" clId="{C690E48A-245D-44ED-B63F-A77287395FFC}" dt="2024-07-08T09:35:30.815" v="6843" actId="27636"/>
        <pc:sldMkLst>
          <pc:docMk/>
          <pc:sldMk cId="289966053" sldId="349"/>
        </pc:sldMkLst>
        <pc:spChg chg="mod">
          <ac:chgData name="McArthur Adal" userId="a438c38ebf9f9259" providerId="LiveId" clId="{C690E48A-245D-44ED-B63F-A77287395FFC}" dt="2024-07-08T09:35:30.815" v="6843" actId="27636"/>
          <ac:spMkLst>
            <pc:docMk/>
            <pc:sldMk cId="289966053" sldId="349"/>
            <ac:spMk id="7" creationId="{2D81B22D-8852-F719-F585-B163E71A2DEF}"/>
          </ac:spMkLst>
        </pc:spChg>
        <pc:spChg chg="mod">
          <ac:chgData name="McArthur Adal" userId="a438c38ebf9f9259" providerId="LiveId" clId="{C690E48A-245D-44ED-B63F-A77287395FFC}" dt="2024-07-08T04:25:44.429" v="5407"/>
          <ac:spMkLst>
            <pc:docMk/>
            <pc:sldMk cId="289966053" sldId="349"/>
            <ac:spMk id="9" creationId="{D83ACB00-99C1-2C6C-CAC0-A49D3019AF4B}"/>
          </ac:spMkLst>
        </pc:spChg>
      </pc:sldChg>
      <pc:sldChg chg="modSp add mod ord">
        <pc:chgData name="McArthur Adal" userId="a438c38ebf9f9259" providerId="LiveId" clId="{C690E48A-245D-44ED-B63F-A77287395FFC}" dt="2024-07-08T09:35:38.220" v="6847" actId="20577"/>
        <pc:sldMkLst>
          <pc:docMk/>
          <pc:sldMk cId="2119774473" sldId="350"/>
        </pc:sldMkLst>
        <pc:spChg chg="mod">
          <ac:chgData name="McArthur Adal" userId="a438c38ebf9f9259" providerId="LiveId" clId="{C690E48A-245D-44ED-B63F-A77287395FFC}" dt="2024-07-08T09:35:38.220" v="6847" actId="20577"/>
          <ac:spMkLst>
            <pc:docMk/>
            <pc:sldMk cId="2119774473" sldId="350"/>
            <ac:spMk id="7" creationId="{2D81B22D-8852-F719-F585-B163E71A2DEF}"/>
          </ac:spMkLst>
        </pc:spChg>
        <pc:spChg chg="mod">
          <ac:chgData name="McArthur Adal" userId="a438c38ebf9f9259" providerId="LiveId" clId="{C690E48A-245D-44ED-B63F-A77287395FFC}" dt="2024-07-08T04:25:44.429" v="5407"/>
          <ac:spMkLst>
            <pc:docMk/>
            <pc:sldMk cId="2119774473" sldId="350"/>
            <ac:spMk id="9" creationId="{D83ACB00-99C1-2C6C-CAC0-A49D3019AF4B}"/>
          </ac:spMkLst>
        </pc:spChg>
      </pc:sldChg>
      <pc:sldChg chg="modSp add mod">
        <pc:chgData name="McArthur Adal" userId="a438c38ebf9f9259" providerId="LiveId" clId="{C690E48A-245D-44ED-B63F-A77287395FFC}" dt="2024-07-08T04:25:44.429" v="5407"/>
        <pc:sldMkLst>
          <pc:docMk/>
          <pc:sldMk cId="1402052004" sldId="351"/>
        </pc:sldMkLst>
        <pc:spChg chg="mod">
          <ac:chgData name="McArthur Adal" userId="a438c38ebf9f9259" providerId="LiveId" clId="{C690E48A-245D-44ED-B63F-A77287395FFC}" dt="2024-07-08T04:25:44.429" v="5407"/>
          <ac:spMkLst>
            <pc:docMk/>
            <pc:sldMk cId="1402052004" sldId="351"/>
            <ac:spMk id="7" creationId="{2D81B22D-8852-F719-F585-B163E71A2DEF}"/>
          </ac:spMkLst>
        </pc:spChg>
        <pc:spChg chg="mod">
          <ac:chgData name="McArthur Adal" userId="a438c38ebf9f9259" providerId="LiveId" clId="{C690E48A-245D-44ED-B63F-A77287395FFC}" dt="2024-07-08T04:25:44.429" v="5407"/>
          <ac:spMkLst>
            <pc:docMk/>
            <pc:sldMk cId="1402052004" sldId="351"/>
            <ac:spMk id="9" creationId="{D83ACB00-99C1-2C6C-CAC0-A49D3019AF4B}"/>
          </ac:spMkLst>
        </pc:spChg>
      </pc:sldChg>
      <pc:sldChg chg="modSp add mod">
        <pc:chgData name="McArthur Adal" userId="a438c38ebf9f9259" providerId="LiveId" clId="{C690E48A-245D-44ED-B63F-A77287395FFC}" dt="2024-07-08T04:25:44.429" v="5407"/>
        <pc:sldMkLst>
          <pc:docMk/>
          <pc:sldMk cId="3318587595" sldId="352"/>
        </pc:sldMkLst>
        <pc:spChg chg="mod">
          <ac:chgData name="McArthur Adal" userId="a438c38ebf9f9259" providerId="LiveId" clId="{C690E48A-245D-44ED-B63F-A77287395FFC}" dt="2024-07-08T04:25:44.429" v="5407"/>
          <ac:spMkLst>
            <pc:docMk/>
            <pc:sldMk cId="3318587595" sldId="352"/>
            <ac:spMk id="7" creationId="{2D81B22D-8852-F719-F585-B163E71A2DEF}"/>
          </ac:spMkLst>
        </pc:spChg>
        <pc:spChg chg="mod">
          <ac:chgData name="McArthur Adal" userId="a438c38ebf9f9259" providerId="LiveId" clId="{C690E48A-245D-44ED-B63F-A77287395FFC}" dt="2024-07-08T04:25:44.429" v="5407"/>
          <ac:spMkLst>
            <pc:docMk/>
            <pc:sldMk cId="3318587595" sldId="352"/>
            <ac:spMk id="9" creationId="{D83ACB00-99C1-2C6C-CAC0-A49D3019AF4B}"/>
          </ac:spMkLst>
        </pc:spChg>
      </pc:sldChg>
      <pc:sldChg chg="modSp add mod">
        <pc:chgData name="McArthur Adal" userId="a438c38ebf9f9259" providerId="LiveId" clId="{C690E48A-245D-44ED-B63F-A77287395FFC}" dt="2024-07-08T04:25:44.429" v="5407"/>
        <pc:sldMkLst>
          <pc:docMk/>
          <pc:sldMk cId="297141707" sldId="353"/>
        </pc:sldMkLst>
        <pc:spChg chg="mod">
          <ac:chgData name="McArthur Adal" userId="a438c38ebf9f9259" providerId="LiveId" clId="{C690E48A-245D-44ED-B63F-A77287395FFC}" dt="2024-07-08T04:25:44.429" v="5407"/>
          <ac:spMkLst>
            <pc:docMk/>
            <pc:sldMk cId="297141707" sldId="353"/>
            <ac:spMk id="6" creationId="{DAD80ABB-514E-3C0A-FDF5-8AFCAA408C98}"/>
          </ac:spMkLst>
        </pc:spChg>
        <pc:spChg chg="mod">
          <ac:chgData name="McArthur Adal" userId="a438c38ebf9f9259" providerId="LiveId" clId="{C690E48A-245D-44ED-B63F-A77287395FFC}" dt="2024-07-08T04:25:44.429" v="5407"/>
          <ac:spMkLst>
            <pc:docMk/>
            <pc:sldMk cId="297141707" sldId="353"/>
            <ac:spMk id="7" creationId="{2D81B22D-8852-F719-F585-B163E71A2DEF}"/>
          </ac:spMkLst>
        </pc:spChg>
        <pc:spChg chg="mod">
          <ac:chgData name="McArthur Adal" userId="a438c38ebf9f9259" providerId="LiveId" clId="{C690E48A-245D-44ED-B63F-A77287395FFC}" dt="2024-07-08T04:25:44.429" v="5407"/>
          <ac:spMkLst>
            <pc:docMk/>
            <pc:sldMk cId="297141707" sldId="353"/>
            <ac:spMk id="9" creationId="{D83ACB00-99C1-2C6C-CAC0-A49D3019AF4B}"/>
          </ac:spMkLst>
        </pc:spChg>
      </pc:sldChg>
      <pc:sldChg chg="addSp delSp modSp new mod modClrScheme chgLayout">
        <pc:chgData name="McArthur Adal" userId="a438c38ebf9f9259" providerId="LiveId" clId="{C690E48A-245D-44ED-B63F-A77287395FFC}" dt="2024-07-08T09:40:17.135" v="6861" actId="33524"/>
        <pc:sldMkLst>
          <pc:docMk/>
          <pc:sldMk cId="1977153431" sldId="354"/>
        </pc:sldMkLst>
        <pc:spChg chg="del mod ord">
          <ac:chgData name="McArthur Adal" userId="a438c38ebf9f9259" providerId="LiveId" clId="{C690E48A-245D-44ED-B63F-A77287395FFC}" dt="2024-07-02T07:10:13.292" v="4414" actId="700"/>
          <ac:spMkLst>
            <pc:docMk/>
            <pc:sldMk cId="1977153431" sldId="354"/>
            <ac:spMk id="2" creationId="{2A3C2B18-727C-C78C-BBFA-B062FD7A14A7}"/>
          </ac:spMkLst>
        </pc:spChg>
        <pc:spChg chg="add del mod ord">
          <ac:chgData name="McArthur Adal" userId="a438c38ebf9f9259" providerId="LiveId" clId="{C690E48A-245D-44ED-B63F-A77287395FFC}" dt="2024-07-02T07:10:18.061" v="4415" actId="700"/>
          <ac:spMkLst>
            <pc:docMk/>
            <pc:sldMk cId="1977153431" sldId="354"/>
            <ac:spMk id="3" creationId="{F70BDB44-FDDB-7BDB-BF85-70590396967C}"/>
          </ac:spMkLst>
        </pc:spChg>
        <pc:spChg chg="add del mod ord">
          <ac:chgData name="McArthur Adal" userId="a438c38ebf9f9259" providerId="LiveId" clId="{C690E48A-245D-44ED-B63F-A77287395FFC}" dt="2024-07-02T07:10:18.061" v="4415" actId="700"/>
          <ac:spMkLst>
            <pc:docMk/>
            <pc:sldMk cId="1977153431" sldId="354"/>
            <ac:spMk id="4" creationId="{91ABE36E-703F-C36F-892B-4A54A036461A}"/>
          </ac:spMkLst>
        </pc:spChg>
        <pc:spChg chg="add mod ord">
          <ac:chgData name="McArthur Adal" userId="a438c38ebf9f9259" providerId="LiveId" clId="{C690E48A-245D-44ED-B63F-A77287395FFC}" dt="2024-07-08T04:25:44.429" v="5407"/>
          <ac:spMkLst>
            <pc:docMk/>
            <pc:sldMk cId="1977153431" sldId="354"/>
            <ac:spMk id="5" creationId="{FF8B8EF1-FB43-8A2A-4942-3B8213ACAC07}"/>
          </ac:spMkLst>
        </pc:spChg>
        <pc:spChg chg="add del mod ord">
          <ac:chgData name="McArthur Adal" userId="a438c38ebf9f9259" providerId="LiveId" clId="{C690E48A-245D-44ED-B63F-A77287395FFC}" dt="2024-07-02T07:17:15.773" v="4623" actId="478"/>
          <ac:spMkLst>
            <pc:docMk/>
            <pc:sldMk cId="1977153431" sldId="354"/>
            <ac:spMk id="6" creationId="{7080E426-B39D-8A29-3B57-2B1C7BDDA1B1}"/>
          </ac:spMkLst>
        </pc:spChg>
        <pc:spChg chg="add del mod ord">
          <ac:chgData name="McArthur Adal" userId="a438c38ebf9f9259" providerId="LiveId" clId="{C690E48A-245D-44ED-B63F-A77287395FFC}" dt="2024-07-02T07:10:49.169" v="4416" actId="3680"/>
          <ac:spMkLst>
            <pc:docMk/>
            <pc:sldMk cId="1977153431" sldId="354"/>
            <ac:spMk id="7" creationId="{B44BCCA0-0AE2-7F71-3BD5-ACD04874E127}"/>
          </ac:spMkLst>
        </pc:spChg>
        <pc:spChg chg="add mod">
          <ac:chgData name="McArthur Adal" userId="a438c38ebf9f9259" providerId="LiveId" clId="{C690E48A-245D-44ED-B63F-A77287395FFC}" dt="2024-07-08T04:25:44.429" v="5407"/>
          <ac:spMkLst>
            <pc:docMk/>
            <pc:sldMk cId="1977153431" sldId="354"/>
            <ac:spMk id="9" creationId="{EB01E894-3B26-0A0B-93F6-F91CD6E13E36}"/>
          </ac:spMkLst>
        </pc:spChg>
        <pc:spChg chg="add del mod">
          <ac:chgData name="McArthur Adal" userId="a438c38ebf9f9259" providerId="LiveId" clId="{C690E48A-245D-44ED-B63F-A77287395FFC}" dt="2024-07-02T07:30:37.830" v="4711" actId="478"/>
          <ac:spMkLst>
            <pc:docMk/>
            <pc:sldMk cId="1977153431" sldId="354"/>
            <ac:spMk id="11" creationId="{F4DB0C09-D40B-5C5D-3D79-DA18F0FF2069}"/>
          </ac:spMkLst>
        </pc:spChg>
        <pc:graphicFrameChg chg="add del mod ord modGraphic">
          <ac:chgData name="McArthur Adal" userId="a438c38ebf9f9259" providerId="LiveId" clId="{C690E48A-245D-44ED-B63F-A77287395FFC}" dt="2024-07-08T09:40:17.135" v="6861" actId="33524"/>
          <ac:graphicFrameMkLst>
            <pc:docMk/>
            <pc:sldMk cId="1977153431" sldId="354"/>
            <ac:graphicFrameMk id="8" creationId="{E2899556-6F96-27A3-F41D-F12088E146E6}"/>
          </ac:graphicFrameMkLst>
        </pc:graphicFrameChg>
      </pc:sldChg>
      <pc:sldChg chg="addSp delSp modSp new mod">
        <pc:chgData name="McArthur Adal" userId="a438c38ebf9f9259" providerId="LiveId" clId="{C690E48A-245D-44ED-B63F-A77287395FFC}" dt="2024-07-09T19:09:17.465" v="9178" actId="113"/>
        <pc:sldMkLst>
          <pc:docMk/>
          <pc:sldMk cId="3583724323" sldId="355"/>
        </pc:sldMkLst>
        <pc:spChg chg="mod">
          <ac:chgData name="McArthur Adal" userId="a438c38ebf9f9259" providerId="LiveId" clId="{C690E48A-245D-44ED-B63F-A77287395FFC}" dt="2024-07-08T04:25:44.429" v="5407"/>
          <ac:spMkLst>
            <pc:docMk/>
            <pc:sldMk cId="3583724323" sldId="355"/>
            <ac:spMk id="2" creationId="{14B8A1E8-E187-5EFC-A138-83FC2F6DABEC}"/>
          </ac:spMkLst>
        </pc:spChg>
        <pc:spChg chg="del">
          <ac:chgData name="McArthur Adal" userId="a438c38ebf9f9259" providerId="LiveId" clId="{C690E48A-245D-44ED-B63F-A77287395FFC}" dt="2024-07-02T07:43:08.664" v="4819" actId="478"/>
          <ac:spMkLst>
            <pc:docMk/>
            <pc:sldMk cId="3583724323" sldId="355"/>
            <ac:spMk id="3" creationId="{7D7C9477-E363-347D-4E07-3E02C4076D9F}"/>
          </ac:spMkLst>
        </pc:spChg>
        <pc:spChg chg="add mod">
          <ac:chgData name="McArthur Adal" userId="a438c38ebf9f9259" providerId="LiveId" clId="{C690E48A-245D-44ED-B63F-A77287395FFC}" dt="2024-07-09T19:09:17.465" v="9178" actId="113"/>
          <ac:spMkLst>
            <pc:docMk/>
            <pc:sldMk cId="3583724323" sldId="355"/>
            <ac:spMk id="7" creationId="{9D2E1F46-0828-83E1-1132-F4AA1912ABA6}"/>
          </ac:spMkLst>
        </pc:spChg>
        <pc:picChg chg="add del">
          <ac:chgData name="McArthur Adal" userId="a438c38ebf9f9259" providerId="LiveId" clId="{C690E48A-245D-44ED-B63F-A77287395FFC}" dt="2024-07-09T19:08:43.911" v="9169" actId="22"/>
          <ac:picMkLst>
            <pc:docMk/>
            <pc:sldMk cId="3583724323" sldId="355"/>
            <ac:picMk id="5" creationId="{B65B00F9-2570-20E0-AC7B-37E091B089D1}"/>
          </ac:picMkLst>
        </pc:picChg>
        <pc:picChg chg="add del mod">
          <ac:chgData name="McArthur Adal" userId="a438c38ebf9f9259" providerId="LiveId" clId="{C690E48A-245D-44ED-B63F-A77287395FFC}" dt="2024-07-09T19:08:51.290" v="9171" actId="478"/>
          <ac:picMkLst>
            <pc:docMk/>
            <pc:sldMk cId="3583724323" sldId="355"/>
            <ac:picMk id="6" creationId="{0036D597-C737-C318-6B18-50ECB0F9151B}"/>
          </ac:picMkLst>
        </pc:picChg>
        <pc:picChg chg="add mod">
          <ac:chgData name="McArthur Adal" userId="a438c38ebf9f9259" providerId="LiveId" clId="{C690E48A-245D-44ED-B63F-A77287395FFC}" dt="2024-07-09T19:09:07.313" v="9176" actId="1076"/>
          <ac:picMkLst>
            <pc:docMk/>
            <pc:sldMk cId="3583724323" sldId="355"/>
            <ac:picMk id="9" creationId="{FDDDA44C-043B-4EC5-FAC3-65E579EE1D35}"/>
          </ac:picMkLst>
        </pc:picChg>
      </pc:sldChg>
      <pc:sldChg chg="addSp delSp modSp new mod chgLayout">
        <pc:chgData name="McArthur Adal" userId="a438c38ebf9f9259" providerId="LiveId" clId="{C690E48A-245D-44ED-B63F-A77287395FFC}" dt="2024-07-08T04:25:44.429" v="5407"/>
        <pc:sldMkLst>
          <pc:docMk/>
          <pc:sldMk cId="649734071" sldId="356"/>
        </pc:sldMkLst>
        <pc:spChg chg="del mod ord">
          <ac:chgData name="McArthur Adal" userId="a438c38ebf9f9259" providerId="LiveId" clId="{C690E48A-245D-44ED-B63F-A77287395FFC}" dt="2024-07-02T08:01:24.953" v="4905" actId="700"/>
          <ac:spMkLst>
            <pc:docMk/>
            <pc:sldMk cId="649734071" sldId="356"/>
            <ac:spMk id="2" creationId="{EA2200B2-4B71-B4F4-81DE-AF67B4F7754D}"/>
          </ac:spMkLst>
        </pc:spChg>
        <pc:spChg chg="del mod ord">
          <ac:chgData name="McArthur Adal" userId="a438c38ebf9f9259" providerId="LiveId" clId="{C690E48A-245D-44ED-B63F-A77287395FFC}" dt="2024-07-02T08:01:24.953" v="4905" actId="700"/>
          <ac:spMkLst>
            <pc:docMk/>
            <pc:sldMk cId="649734071" sldId="356"/>
            <ac:spMk id="3" creationId="{8D014A65-920F-F691-DB07-6647C4EF8306}"/>
          </ac:spMkLst>
        </pc:spChg>
        <pc:spChg chg="mod ord">
          <ac:chgData name="McArthur Adal" userId="a438c38ebf9f9259" providerId="LiveId" clId="{C690E48A-245D-44ED-B63F-A77287395FFC}" dt="2024-07-02T08:01:51.988" v="4907" actId="700"/>
          <ac:spMkLst>
            <pc:docMk/>
            <pc:sldMk cId="649734071" sldId="356"/>
            <ac:spMk id="4" creationId="{B771DD29-3E52-421B-14F6-5B86FF43B611}"/>
          </ac:spMkLst>
        </pc:spChg>
        <pc:spChg chg="add del mod ord">
          <ac:chgData name="McArthur Adal" userId="a438c38ebf9f9259" providerId="LiveId" clId="{C690E48A-245D-44ED-B63F-A77287395FFC}" dt="2024-07-02T08:01:35.122" v="4906" actId="700"/>
          <ac:spMkLst>
            <pc:docMk/>
            <pc:sldMk cId="649734071" sldId="356"/>
            <ac:spMk id="5" creationId="{F95B223E-3F47-DB7C-9614-4BF64754B028}"/>
          </ac:spMkLst>
        </pc:spChg>
        <pc:spChg chg="add del mod ord">
          <ac:chgData name="McArthur Adal" userId="a438c38ebf9f9259" providerId="LiveId" clId="{C690E48A-245D-44ED-B63F-A77287395FFC}" dt="2024-07-02T08:01:35.122" v="4906" actId="700"/>
          <ac:spMkLst>
            <pc:docMk/>
            <pc:sldMk cId="649734071" sldId="356"/>
            <ac:spMk id="6" creationId="{F666CE9F-B518-9236-48E9-3A6F5367A8AA}"/>
          </ac:spMkLst>
        </pc:spChg>
        <pc:spChg chg="add del mod ord">
          <ac:chgData name="McArthur Adal" userId="a438c38ebf9f9259" providerId="LiveId" clId="{C690E48A-245D-44ED-B63F-A77287395FFC}" dt="2024-07-02T08:01:35.122" v="4906" actId="700"/>
          <ac:spMkLst>
            <pc:docMk/>
            <pc:sldMk cId="649734071" sldId="356"/>
            <ac:spMk id="7" creationId="{05B6E681-E61C-DE19-AA0E-1D2EEA937072}"/>
          </ac:spMkLst>
        </pc:spChg>
        <pc:spChg chg="add del mod ord">
          <ac:chgData name="McArthur Adal" userId="a438c38ebf9f9259" providerId="LiveId" clId="{C690E48A-245D-44ED-B63F-A77287395FFC}" dt="2024-07-02T08:01:35.122" v="4906" actId="700"/>
          <ac:spMkLst>
            <pc:docMk/>
            <pc:sldMk cId="649734071" sldId="356"/>
            <ac:spMk id="8" creationId="{9A1FF0C0-EBE7-5533-0D8A-8B7F428C7144}"/>
          </ac:spMkLst>
        </pc:spChg>
        <pc:spChg chg="add del mod ord">
          <ac:chgData name="McArthur Adal" userId="a438c38ebf9f9259" providerId="LiveId" clId="{C690E48A-245D-44ED-B63F-A77287395FFC}" dt="2024-07-02T08:01:35.122" v="4906" actId="700"/>
          <ac:spMkLst>
            <pc:docMk/>
            <pc:sldMk cId="649734071" sldId="356"/>
            <ac:spMk id="9" creationId="{DCF18E67-DAC5-C9F6-17B6-6A62563DE1F4}"/>
          </ac:spMkLst>
        </pc:spChg>
        <pc:spChg chg="add del mod ord">
          <ac:chgData name="McArthur Adal" userId="a438c38ebf9f9259" providerId="LiveId" clId="{C690E48A-245D-44ED-B63F-A77287395FFC}" dt="2024-07-02T08:01:51.988" v="4907" actId="700"/>
          <ac:spMkLst>
            <pc:docMk/>
            <pc:sldMk cId="649734071" sldId="356"/>
            <ac:spMk id="10" creationId="{788050A2-F013-B818-190A-72FE916F17BC}"/>
          </ac:spMkLst>
        </pc:spChg>
        <pc:spChg chg="add del mod ord">
          <ac:chgData name="McArthur Adal" userId="a438c38ebf9f9259" providerId="LiveId" clId="{C690E48A-245D-44ED-B63F-A77287395FFC}" dt="2024-07-02T08:01:51.988" v="4907" actId="700"/>
          <ac:spMkLst>
            <pc:docMk/>
            <pc:sldMk cId="649734071" sldId="356"/>
            <ac:spMk id="11" creationId="{A21C2238-17A6-023F-F5BC-AF9BB1785A50}"/>
          </ac:spMkLst>
        </pc:spChg>
        <pc:spChg chg="add mod ord">
          <ac:chgData name="McArthur Adal" userId="a438c38ebf9f9259" providerId="LiveId" clId="{C690E48A-245D-44ED-B63F-A77287395FFC}" dt="2024-07-08T04:25:44.429" v="5407"/>
          <ac:spMkLst>
            <pc:docMk/>
            <pc:sldMk cId="649734071" sldId="356"/>
            <ac:spMk id="12" creationId="{A61DCF59-30D5-DE7E-B3FA-CF78F092B18C}"/>
          </ac:spMkLst>
        </pc:spChg>
        <pc:spChg chg="add del mod ord">
          <ac:chgData name="McArthur Adal" userId="a438c38ebf9f9259" providerId="LiveId" clId="{C690E48A-245D-44ED-B63F-A77287395FFC}" dt="2024-07-02T08:06:47.329" v="4936" actId="478"/>
          <ac:spMkLst>
            <pc:docMk/>
            <pc:sldMk cId="649734071" sldId="356"/>
            <ac:spMk id="13" creationId="{09C5AD65-EAF5-9FA2-4C5E-E8A74E53CF69}"/>
          </ac:spMkLst>
        </pc:spChg>
        <pc:spChg chg="add del mod ord">
          <ac:chgData name="McArthur Adal" userId="a438c38ebf9f9259" providerId="LiveId" clId="{C690E48A-245D-44ED-B63F-A77287395FFC}" dt="2024-07-02T08:08:54.834" v="4937" actId="478"/>
          <ac:spMkLst>
            <pc:docMk/>
            <pc:sldMk cId="649734071" sldId="356"/>
            <ac:spMk id="14" creationId="{7263DA9B-DBFB-BF86-1B02-59A3050918B9}"/>
          </ac:spMkLst>
        </pc:spChg>
        <pc:spChg chg="add del mod ord">
          <ac:chgData name="McArthur Adal" userId="a438c38ebf9f9259" providerId="LiveId" clId="{C690E48A-245D-44ED-B63F-A77287395FFC}" dt="2024-07-02T08:03:48.535" v="4929" actId="478"/>
          <ac:spMkLst>
            <pc:docMk/>
            <pc:sldMk cId="649734071" sldId="356"/>
            <ac:spMk id="15" creationId="{11977966-2685-9D8A-E4BE-46C8B97FC7F3}"/>
          </ac:spMkLst>
        </pc:spChg>
        <pc:spChg chg="add del mod ord">
          <ac:chgData name="McArthur Adal" userId="a438c38ebf9f9259" providerId="LiveId" clId="{C690E48A-245D-44ED-B63F-A77287395FFC}" dt="2024-07-02T08:09:46.563" v="4943" actId="478"/>
          <ac:spMkLst>
            <pc:docMk/>
            <pc:sldMk cId="649734071" sldId="356"/>
            <ac:spMk id="16" creationId="{B7A655C7-237D-B9E1-C8A3-B138F1B098E8}"/>
          </ac:spMkLst>
        </pc:spChg>
        <pc:spChg chg="add mod">
          <ac:chgData name="McArthur Adal" userId="a438c38ebf9f9259" providerId="LiveId" clId="{C690E48A-245D-44ED-B63F-A77287395FFC}" dt="2024-07-08T04:25:44.429" v="5407"/>
          <ac:spMkLst>
            <pc:docMk/>
            <pc:sldMk cId="649734071" sldId="356"/>
            <ac:spMk id="25" creationId="{BD7BDCAF-BC8E-560F-0ECD-1554D3D5DC35}"/>
          </ac:spMkLst>
        </pc:spChg>
        <pc:spChg chg="add mod">
          <ac:chgData name="McArthur Adal" userId="a438c38ebf9f9259" providerId="LiveId" clId="{C690E48A-245D-44ED-B63F-A77287395FFC}" dt="2024-07-08T04:25:44.429" v="5407"/>
          <ac:spMkLst>
            <pc:docMk/>
            <pc:sldMk cId="649734071" sldId="356"/>
            <ac:spMk id="33" creationId="{B19972A0-56E8-70C8-E1B0-D879B89A95F7}"/>
          </ac:spMkLst>
        </pc:spChg>
        <pc:picChg chg="add del mod ord">
          <ac:chgData name="McArthur Adal" userId="a438c38ebf9f9259" providerId="LiveId" clId="{C690E48A-245D-44ED-B63F-A77287395FFC}" dt="2024-07-02T08:03:40.093" v="4928" actId="22"/>
          <ac:picMkLst>
            <pc:docMk/>
            <pc:sldMk cId="649734071" sldId="356"/>
            <ac:picMk id="18" creationId="{C96E3898-178D-9B92-BDAE-C0A405D0B382}"/>
          </ac:picMkLst>
        </pc:picChg>
        <pc:picChg chg="add del">
          <ac:chgData name="McArthur Adal" userId="a438c38ebf9f9259" providerId="LiveId" clId="{C690E48A-245D-44ED-B63F-A77287395FFC}" dt="2024-07-02T08:03:57.173" v="4931" actId="478"/>
          <ac:picMkLst>
            <pc:docMk/>
            <pc:sldMk cId="649734071" sldId="356"/>
            <ac:picMk id="20" creationId="{1A68BC8D-5E4D-4AA4-A652-B9A3D83F3CC7}"/>
          </ac:picMkLst>
        </pc:picChg>
        <pc:picChg chg="add mod">
          <ac:chgData name="McArthur Adal" userId="a438c38ebf9f9259" providerId="LiveId" clId="{C690E48A-245D-44ED-B63F-A77287395FFC}" dt="2024-07-08T04:25:44.429" v="5407"/>
          <ac:picMkLst>
            <pc:docMk/>
            <pc:sldMk cId="649734071" sldId="356"/>
            <ac:picMk id="22" creationId="{62975701-71AF-6A22-3C30-854F1D52778B}"/>
          </ac:picMkLst>
        </pc:picChg>
        <pc:picChg chg="add mod">
          <ac:chgData name="McArthur Adal" userId="a438c38ebf9f9259" providerId="LiveId" clId="{C690E48A-245D-44ED-B63F-A77287395FFC}" dt="2024-07-08T04:25:44.429" v="5407"/>
          <ac:picMkLst>
            <pc:docMk/>
            <pc:sldMk cId="649734071" sldId="356"/>
            <ac:picMk id="24" creationId="{CECB7753-21DA-0300-D542-D5213EA27BA8}"/>
          </ac:picMkLst>
        </pc:picChg>
        <pc:cxnChg chg="add mod">
          <ac:chgData name="McArthur Adal" userId="a438c38ebf9f9259" providerId="LiveId" clId="{C690E48A-245D-44ED-B63F-A77287395FFC}" dt="2024-07-08T04:25:44.429" v="5407"/>
          <ac:cxnSpMkLst>
            <pc:docMk/>
            <pc:sldMk cId="649734071" sldId="356"/>
            <ac:cxnSpMk id="27" creationId="{438FFC2B-C574-5E1C-6E09-3CDC3A381F01}"/>
          </ac:cxnSpMkLst>
        </pc:cxnChg>
      </pc:sldChg>
      <pc:sldChg chg="addSp delSp modSp new mod">
        <pc:chgData name="McArthur Adal" userId="a438c38ebf9f9259" providerId="LiveId" clId="{C690E48A-245D-44ED-B63F-A77287395FFC}" dt="2024-07-08T09:42:51.995" v="6893" actId="164"/>
        <pc:sldMkLst>
          <pc:docMk/>
          <pc:sldMk cId="2724306187" sldId="357"/>
        </pc:sldMkLst>
        <pc:spChg chg="mod">
          <ac:chgData name="McArthur Adal" userId="a438c38ebf9f9259" providerId="LiveId" clId="{C690E48A-245D-44ED-B63F-A77287395FFC}" dt="2024-07-08T04:25:44.429" v="5407"/>
          <ac:spMkLst>
            <pc:docMk/>
            <pc:sldMk cId="2724306187" sldId="357"/>
            <ac:spMk id="2" creationId="{88C6ED3C-7BAB-711D-DA41-6EFFA0A80663}"/>
          </ac:spMkLst>
        </pc:spChg>
        <pc:spChg chg="mod">
          <ac:chgData name="McArthur Adal" userId="a438c38ebf9f9259" providerId="LiveId" clId="{C690E48A-245D-44ED-B63F-A77287395FFC}" dt="2024-07-08T04:25:44.429" v="5407"/>
          <ac:spMkLst>
            <pc:docMk/>
            <pc:sldMk cId="2724306187" sldId="357"/>
            <ac:spMk id="3" creationId="{BFD8B5B8-DB43-9DFE-05A6-7323259779C5}"/>
          </ac:spMkLst>
        </pc:spChg>
        <pc:spChg chg="add mod">
          <ac:chgData name="McArthur Adal" userId="a438c38ebf9f9259" providerId="LiveId" clId="{C690E48A-245D-44ED-B63F-A77287395FFC}" dt="2024-07-08T09:42:51.995" v="6893" actId="164"/>
          <ac:spMkLst>
            <pc:docMk/>
            <pc:sldMk cId="2724306187" sldId="357"/>
            <ac:spMk id="4" creationId="{13C8AA6F-E0CA-023A-2209-769BB65B2146}"/>
          </ac:spMkLst>
        </pc:spChg>
        <pc:spChg chg="del">
          <ac:chgData name="McArthur Adal" userId="a438c38ebf9f9259" providerId="LiveId" clId="{C690E48A-245D-44ED-B63F-A77287395FFC}" dt="2024-07-02T08:17:22.303" v="4975" actId="478"/>
          <ac:spMkLst>
            <pc:docMk/>
            <pc:sldMk cId="2724306187" sldId="357"/>
            <ac:spMk id="4" creationId="{A1B93E00-17A4-E704-4738-ECFE64F7B82F}"/>
          </ac:spMkLst>
        </pc:spChg>
        <pc:spChg chg="del">
          <ac:chgData name="McArthur Adal" userId="a438c38ebf9f9259" providerId="LiveId" clId="{C690E48A-245D-44ED-B63F-A77287395FFC}" dt="2024-07-02T08:17:25.175" v="4976" actId="478"/>
          <ac:spMkLst>
            <pc:docMk/>
            <pc:sldMk cId="2724306187" sldId="357"/>
            <ac:spMk id="5" creationId="{CFF98344-5713-0AF9-0AC1-3BFFEF205967}"/>
          </ac:spMkLst>
        </pc:spChg>
        <pc:spChg chg="del">
          <ac:chgData name="McArthur Adal" userId="a438c38ebf9f9259" providerId="LiveId" clId="{C690E48A-245D-44ED-B63F-A77287395FFC}" dt="2024-07-02T08:17:27.243" v="4977" actId="478"/>
          <ac:spMkLst>
            <pc:docMk/>
            <pc:sldMk cId="2724306187" sldId="357"/>
            <ac:spMk id="6" creationId="{659E2105-2B45-30DB-F303-03D53D444680}"/>
          </ac:spMkLst>
        </pc:spChg>
        <pc:grpChg chg="add mod">
          <ac:chgData name="McArthur Adal" userId="a438c38ebf9f9259" providerId="LiveId" clId="{C690E48A-245D-44ED-B63F-A77287395FFC}" dt="2024-07-08T09:42:51.995" v="6893" actId="164"/>
          <ac:grpSpMkLst>
            <pc:docMk/>
            <pc:sldMk cId="2724306187" sldId="357"/>
            <ac:grpSpMk id="5" creationId="{DF55342A-2790-08D2-2CA8-07E03D397BC7}"/>
          </ac:grpSpMkLst>
        </pc:grpChg>
        <pc:picChg chg="add mod modCrop">
          <ac:chgData name="McArthur Adal" userId="a438c38ebf9f9259" providerId="LiveId" clId="{C690E48A-245D-44ED-B63F-A77287395FFC}" dt="2024-07-08T09:42:51.995" v="6893" actId="164"/>
          <ac:picMkLst>
            <pc:docMk/>
            <pc:sldMk cId="2724306187" sldId="357"/>
            <ac:picMk id="9" creationId="{18C0329F-DED4-B1BB-DF9B-B1AE9191C181}"/>
          </ac:picMkLst>
        </pc:picChg>
      </pc:sldChg>
      <pc:sldChg chg="addSp delSp modSp new mod modClrScheme chgLayout modNotesTx">
        <pc:chgData name="McArthur Adal" userId="a438c38ebf9f9259" providerId="LiveId" clId="{C690E48A-245D-44ED-B63F-A77287395FFC}" dt="2024-07-09T00:18:46.371" v="8021" actId="20577"/>
        <pc:sldMkLst>
          <pc:docMk/>
          <pc:sldMk cId="1150414573" sldId="358"/>
        </pc:sldMkLst>
        <pc:spChg chg="add del">
          <ac:chgData name="McArthur Adal" userId="a438c38ebf9f9259" providerId="LiveId" clId="{C690E48A-245D-44ED-B63F-A77287395FFC}" dt="2024-07-02T08:25:20.993" v="5062" actId="26606"/>
          <ac:spMkLst>
            <pc:docMk/>
            <pc:sldMk cId="1150414573" sldId="358"/>
            <ac:spMk id="2" creationId="{5F5F5B5C-ADF6-0FD5-73F2-D231857FBF66}"/>
          </ac:spMkLst>
        </pc:spChg>
        <pc:spChg chg="add del">
          <ac:chgData name="McArthur Adal" userId="a438c38ebf9f9259" providerId="LiveId" clId="{C690E48A-245D-44ED-B63F-A77287395FFC}" dt="2024-07-02T08:25:20.993" v="5062" actId="26606"/>
          <ac:spMkLst>
            <pc:docMk/>
            <pc:sldMk cId="1150414573" sldId="358"/>
            <ac:spMk id="3" creationId="{889990F0-DBED-A298-1569-1BF5A5C16FC5}"/>
          </ac:spMkLst>
        </pc:spChg>
        <pc:spChg chg="add del mod">
          <ac:chgData name="McArthur Adal" userId="a438c38ebf9f9259" providerId="LiveId" clId="{C690E48A-245D-44ED-B63F-A77287395FFC}" dt="2024-07-08T09:49:07.465" v="6927" actId="478"/>
          <ac:spMkLst>
            <pc:docMk/>
            <pc:sldMk cId="1150414573" sldId="358"/>
            <ac:spMk id="3" creationId="{F0F29ED0-EB51-9429-059B-7E60B6A9D6A8}"/>
          </ac:spMkLst>
        </pc:spChg>
        <pc:spChg chg="del">
          <ac:chgData name="McArthur Adal" userId="a438c38ebf9f9259" providerId="LiveId" clId="{C690E48A-245D-44ED-B63F-A77287395FFC}" dt="2024-07-02T08:24:21.863" v="5053" actId="478"/>
          <ac:spMkLst>
            <pc:docMk/>
            <pc:sldMk cId="1150414573" sldId="358"/>
            <ac:spMk id="4" creationId="{E58C6F88-BF59-44BE-4843-CBAFB86108B9}"/>
          </ac:spMkLst>
        </pc:spChg>
        <pc:spChg chg="del">
          <ac:chgData name="McArthur Adal" userId="a438c38ebf9f9259" providerId="LiveId" clId="{C690E48A-245D-44ED-B63F-A77287395FFC}" dt="2024-07-02T08:24:24.381" v="5054" actId="478"/>
          <ac:spMkLst>
            <pc:docMk/>
            <pc:sldMk cId="1150414573" sldId="358"/>
            <ac:spMk id="5" creationId="{623735B2-4203-CEFB-D847-5B277D67B9D6}"/>
          </ac:spMkLst>
        </pc:spChg>
        <pc:spChg chg="del">
          <ac:chgData name="McArthur Adal" userId="a438c38ebf9f9259" providerId="LiveId" clId="{C690E48A-245D-44ED-B63F-A77287395FFC}" dt="2024-07-02T08:24:25.852" v="5055" actId="478"/>
          <ac:spMkLst>
            <pc:docMk/>
            <pc:sldMk cId="1150414573" sldId="358"/>
            <ac:spMk id="6" creationId="{43956775-A343-75EC-F88F-7FDF91B2E279}"/>
          </ac:spMkLst>
        </pc:spChg>
        <pc:spChg chg="mod ord">
          <ac:chgData name="McArthur Adal" userId="a438c38ebf9f9259" providerId="LiveId" clId="{C690E48A-245D-44ED-B63F-A77287395FFC}" dt="2024-07-08T04:25:44.429" v="5407"/>
          <ac:spMkLst>
            <pc:docMk/>
            <pc:sldMk cId="1150414573" sldId="358"/>
            <ac:spMk id="7" creationId="{53C7F1B2-7D32-29B3-AEF0-FE903CE28DD0}"/>
          </ac:spMkLst>
        </pc:spChg>
        <pc:spChg chg="add del mod">
          <ac:chgData name="McArthur Adal" userId="a438c38ebf9f9259" providerId="LiveId" clId="{C690E48A-245D-44ED-B63F-A77287395FFC}" dt="2024-07-02T08:24:57.653" v="5058" actId="26606"/>
          <ac:spMkLst>
            <pc:docMk/>
            <pc:sldMk cId="1150414573" sldId="358"/>
            <ac:spMk id="14" creationId="{E89FE87B-B761-111C-6004-9386A1BAD12F}"/>
          </ac:spMkLst>
        </pc:spChg>
        <pc:spChg chg="add mod">
          <ac:chgData name="McArthur Adal" userId="a438c38ebf9f9259" providerId="LiveId" clId="{C690E48A-245D-44ED-B63F-A77287395FFC}" dt="2024-07-08T04:42:52.565" v="5565" actId="14100"/>
          <ac:spMkLst>
            <pc:docMk/>
            <pc:sldMk cId="1150414573" sldId="358"/>
            <ac:spMk id="15" creationId="{C1B4B6B2-BC22-89D9-EEEB-09F46FAC119E}"/>
          </ac:spMkLst>
        </pc:spChg>
        <pc:spChg chg="add del mod">
          <ac:chgData name="McArthur Adal" userId="a438c38ebf9f9259" providerId="LiveId" clId="{C690E48A-245D-44ED-B63F-A77287395FFC}" dt="2024-07-02T08:24:57.653" v="5058" actId="26606"/>
          <ac:spMkLst>
            <pc:docMk/>
            <pc:sldMk cId="1150414573" sldId="358"/>
            <ac:spMk id="16" creationId="{3D9B7979-1884-069E-7D2F-9F7D4B315724}"/>
          </ac:spMkLst>
        </pc:spChg>
        <pc:spChg chg="add mod">
          <ac:chgData name="McArthur Adal" userId="a438c38ebf9f9259" providerId="LiveId" clId="{C690E48A-245D-44ED-B63F-A77287395FFC}" dt="2024-07-08T09:49:24.355" v="6930" actId="1076"/>
          <ac:spMkLst>
            <pc:docMk/>
            <pc:sldMk cId="1150414573" sldId="358"/>
            <ac:spMk id="17" creationId="{0AF143BE-BF86-2645-CAB6-CD9CE924C5AE}"/>
          </ac:spMkLst>
        </pc:spChg>
        <pc:spChg chg="add del mod">
          <ac:chgData name="McArthur Adal" userId="a438c38ebf9f9259" providerId="LiveId" clId="{C690E48A-245D-44ED-B63F-A77287395FFC}" dt="2024-07-08T09:49:04.205" v="6926" actId="478"/>
          <ac:spMkLst>
            <pc:docMk/>
            <pc:sldMk cId="1150414573" sldId="358"/>
            <ac:spMk id="19" creationId="{3724920E-D482-6275-E054-127EDFE9C31A}"/>
          </ac:spMkLst>
        </pc:spChg>
        <pc:picChg chg="add mod modCrop">
          <ac:chgData name="McArthur Adal" userId="a438c38ebf9f9259" providerId="LiveId" clId="{C690E48A-245D-44ED-B63F-A77287395FFC}" dt="2024-07-08T09:48:17.919" v="6923" actId="1076"/>
          <ac:picMkLst>
            <pc:docMk/>
            <pc:sldMk cId="1150414573" sldId="358"/>
            <ac:picMk id="9" creationId="{C0E237DC-0EE0-C6DD-C8AA-EC5415A0E0DE}"/>
          </ac:picMkLst>
        </pc:picChg>
        <pc:picChg chg="add mod modCrop">
          <ac:chgData name="McArthur Adal" userId="a438c38ebf9f9259" providerId="LiveId" clId="{C690E48A-245D-44ED-B63F-A77287395FFC}" dt="2024-07-08T09:48:44.045" v="6924" actId="1076"/>
          <ac:picMkLst>
            <pc:docMk/>
            <pc:sldMk cId="1150414573" sldId="358"/>
            <ac:picMk id="10" creationId="{59DEABB6-650A-D956-F06C-DAAB0BF09AD2}"/>
          </ac:picMkLst>
        </pc:picChg>
      </pc:sldChg>
      <pc:sldChg chg="addSp delSp modSp new mod modClrScheme chgLayout">
        <pc:chgData name="McArthur Adal" userId="a438c38ebf9f9259" providerId="LiveId" clId="{C690E48A-245D-44ED-B63F-A77287395FFC}" dt="2024-07-08T04:25:44.429" v="5407"/>
        <pc:sldMkLst>
          <pc:docMk/>
          <pc:sldMk cId="3873075821" sldId="359"/>
        </pc:sldMkLst>
        <pc:spChg chg="del mod ord">
          <ac:chgData name="McArthur Adal" userId="a438c38ebf9f9259" providerId="LiveId" clId="{C690E48A-245D-44ED-B63F-A77287395FFC}" dt="2024-07-02T08:34:07.563" v="5127" actId="700"/>
          <ac:spMkLst>
            <pc:docMk/>
            <pc:sldMk cId="3873075821" sldId="359"/>
            <ac:spMk id="2" creationId="{328AE5C9-82C8-0688-28E7-59887C831D5D}"/>
          </ac:spMkLst>
        </pc:spChg>
        <pc:spChg chg="del">
          <ac:chgData name="McArthur Adal" userId="a438c38ebf9f9259" providerId="LiveId" clId="{C690E48A-245D-44ED-B63F-A77287395FFC}" dt="2024-07-02T08:34:07.563" v="5127" actId="700"/>
          <ac:spMkLst>
            <pc:docMk/>
            <pc:sldMk cId="3873075821" sldId="359"/>
            <ac:spMk id="3" creationId="{0F38A9C0-AA8A-3304-7A5D-B186EE6FD0B8}"/>
          </ac:spMkLst>
        </pc:spChg>
        <pc:spChg chg="del">
          <ac:chgData name="McArthur Adal" userId="a438c38ebf9f9259" providerId="LiveId" clId="{C690E48A-245D-44ED-B63F-A77287395FFC}" dt="2024-07-02T08:34:07.563" v="5127" actId="700"/>
          <ac:spMkLst>
            <pc:docMk/>
            <pc:sldMk cId="3873075821" sldId="359"/>
            <ac:spMk id="4" creationId="{CCE0B40B-21CB-5D34-1371-A186C9310817}"/>
          </ac:spMkLst>
        </pc:spChg>
        <pc:spChg chg="del">
          <ac:chgData name="McArthur Adal" userId="a438c38ebf9f9259" providerId="LiveId" clId="{C690E48A-245D-44ED-B63F-A77287395FFC}" dt="2024-07-02T08:34:07.563" v="5127" actId="700"/>
          <ac:spMkLst>
            <pc:docMk/>
            <pc:sldMk cId="3873075821" sldId="359"/>
            <ac:spMk id="5" creationId="{BD08A8FA-1081-8D4F-D8A1-65FB49232A6B}"/>
          </ac:spMkLst>
        </pc:spChg>
        <pc:spChg chg="del">
          <ac:chgData name="McArthur Adal" userId="a438c38ebf9f9259" providerId="LiveId" clId="{C690E48A-245D-44ED-B63F-A77287395FFC}" dt="2024-07-02T08:34:07.563" v="5127" actId="700"/>
          <ac:spMkLst>
            <pc:docMk/>
            <pc:sldMk cId="3873075821" sldId="359"/>
            <ac:spMk id="6" creationId="{543AC00E-9DD4-912D-3E95-EA67996EEBE8}"/>
          </ac:spMkLst>
        </pc:spChg>
        <pc:spChg chg="mod ord">
          <ac:chgData name="McArthur Adal" userId="a438c38ebf9f9259" providerId="LiveId" clId="{C690E48A-245D-44ED-B63F-A77287395FFC}" dt="2024-07-08T04:25:44.429" v="5407"/>
          <ac:spMkLst>
            <pc:docMk/>
            <pc:sldMk cId="3873075821" sldId="359"/>
            <ac:spMk id="7" creationId="{A365DE45-135B-77F3-78FA-D55763CAB5A5}"/>
          </ac:spMkLst>
        </pc:spChg>
        <pc:spChg chg="add mod ord">
          <ac:chgData name="McArthur Adal" userId="a438c38ebf9f9259" providerId="LiveId" clId="{C690E48A-245D-44ED-B63F-A77287395FFC}" dt="2024-07-02T08:35:05.743" v="5155" actId="20577"/>
          <ac:spMkLst>
            <pc:docMk/>
            <pc:sldMk cId="3873075821" sldId="359"/>
            <ac:spMk id="8" creationId="{7614A1CB-F621-7CDF-BE97-B0433B9808E3}"/>
          </ac:spMkLst>
        </pc:spChg>
      </pc:sldChg>
      <pc:sldChg chg="addSp delSp modSp new mod">
        <pc:chgData name="McArthur Adal" userId="a438c38ebf9f9259" providerId="LiveId" clId="{C690E48A-245D-44ED-B63F-A77287395FFC}" dt="2024-07-08T09:33:18.837" v="6820" actId="21"/>
        <pc:sldMkLst>
          <pc:docMk/>
          <pc:sldMk cId="470889658" sldId="360"/>
        </pc:sldMkLst>
        <pc:spChg chg="mod">
          <ac:chgData name="McArthur Adal" userId="a438c38ebf9f9259" providerId="LiveId" clId="{C690E48A-245D-44ED-B63F-A77287395FFC}" dt="2024-07-08T04:25:44.429" v="5407"/>
          <ac:spMkLst>
            <pc:docMk/>
            <pc:sldMk cId="470889658" sldId="360"/>
            <ac:spMk id="2" creationId="{29AC8F9A-E059-611D-A99E-6A1D6AAC7CEE}"/>
          </ac:spMkLst>
        </pc:spChg>
        <pc:spChg chg="del">
          <ac:chgData name="McArthur Adal" userId="a438c38ebf9f9259" providerId="LiveId" clId="{C690E48A-245D-44ED-B63F-A77287395FFC}" dt="2024-07-08T04:21:21.294" v="5361" actId="478"/>
          <ac:spMkLst>
            <pc:docMk/>
            <pc:sldMk cId="470889658" sldId="360"/>
            <ac:spMk id="3" creationId="{7D3510A5-0C43-5EBE-EE5E-30DA4776DB61}"/>
          </ac:spMkLst>
        </pc:spChg>
        <pc:spChg chg="del">
          <ac:chgData name="McArthur Adal" userId="a438c38ebf9f9259" providerId="LiveId" clId="{C690E48A-245D-44ED-B63F-A77287395FFC}" dt="2024-07-08T04:21:21.294" v="5361" actId="478"/>
          <ac:spMkLst>
            <pc:docMk/>
            <pc:sldMk cId="470889658" sldId="360"/>
            <ac:spMk id="4" creationId="{280F6036-4DA8-EA63-3579-C9092AD81C98}"/>
          </ac:spMkLst>
        </pc:spChg>
        <pc:spChg chg="del">
          <ac:chgData name="McArthur Adal" userId="a438c38ebf9f9259" providerId="LiveId" clId="{C690E48A-245D-44ED-B63F-A77287395FFC}" dt="2024-07-08T04:21:21.294" v="5361" actId="478"/>
          <ac:spMkLst>
            <pc:docMk/>
            <pc:sldMk cId="470889658" sldId="360"/>
            <ac:spMk id="5" creationId="{7951135F-CC1C-C252-1FDF-6EC74CAFBF01}"/>
          </ac:spMkLst>
        </pc:spChg>
        <pc:spChg chg="del">
          <ac:chgData name="McArthur Adal" userId="a438c38ebf9f9259" providerId="LiveId" clId="{C690E48A-245D-44ED-B63F-A77287395FFC}" dt="2024-07-08T04:21:21.294" v="5361" actId="478"/>
          <ac:spMkLst>
            <pc:docMk/>
            <pc:sldMk cId="470889658" sldId="360"/>
            <ac:spMk id="6" creationId="{6FC166DC-A5D3-8E93-DABD-7C83AF9CE1A3}"/>
          </ac:spMkLst>
        </pc:spChg>
        <pc:spChg chg="add mod">
          <ac:chgData name="McArthur Adal" userId="a438c38ebf9f9259" providerId="LiveId" clId="{C690E48A-245D-44ED-B63F-A77287395FFC}" dt="2024-07-08T09:33:18.837" v="6820" actId="21"/>
          <ac:spMkLst>
            <pc:docMk/>
            <pc:sldMk cId="470889658" sldId="360"/>
            <ac:spMk id="10" creationId="{7A60899E-19F4-66A3-63CA-EC51E6BCF52C}"/>
          </ac:spMkLst>
        </pc:spChg>
        <pc:picChg chg="add del mod">
          <ac:chgData name="McArthur Adal" userId="a438c38ebf9f9259" providerId="LiveId" clId="{C690E48A-245D-44ED-B63F-A77287395FFC}" dt="2024-07-08T08:58:33.709" v="6334" actId="478"/>
          <ac:picMkLst>
            <pc:docMk/>
            <pc:sldMk cId="470889658" sldId="360"/>
            <ac:picMk id="9" creationId="{18E8FFBF-0FE5-6B04-DA8B-2E0937B5F52A}"/>
          </ac:picMkLst>
        </pc:picChg>
        <pc:picChg chg="add del">
          <ac:chgData name="McArthur Adal" userId="a438c38ebf9f9259" providerId="LiveId" clId="{C690E48A-245D-44ED-B63F-A77287395FFC}" dt="2024-07-08T09:00:46.944" v="6336" actId="478"/>
          <ac:picMkLst>
            <pc:docMk/>
            <pc:sldMk cId="470889658" sldId="360"/>
            <ac:picMk id="12" creationId="{4C8CAA11-E2E3-94BB-2DD0-A7BA4353F508}"/>
          </ac:picMkLst>
        </pc:picChg>
        <pc:picChg chg="add mod">
          <ac:chgData name="McArthur Adal" userId="a438c38ebf9f9259" providerId="LiveId" clId="{C690E48A-245D-44ED-B63F-A77287395FFC}" dt="2024-07-08T09:01:05.719" v="6340" actId="1076"/>
          <ac:picMkLst>
            <pc:docMk/>
            <pc:sldMk cId="470889658" sldId="360"/>
            <ac:picMk id="14" creationId="{A98AEC09-2D1A-AA7A-1846-A5AD683714A8}"/>
          </ac:picMkLst>
        </pc:picChg>
      </pc:sldChg>
      <pc:sldChg chg="modSp add del mod">
        <pc:chgData name="McArthur Adal" userId="a438c38ebf9f9259" providerId="LiveId" clId="{C690E48A-245D-44ED-B63F-A77287395FFC}" dt="2024-07-03T15:46:42.390" v="5281"/>
        <pc:sldMkLst>
          <pc:docMk/>
          <pc:sldMk cId="608286373" sldId="360"/>
        </pc:sldMkLst>
        <pc:spChg chg="mod">
          <ac:chgData name="McArthur Adal" userId="a438c38ebf9f9259" providerId="LiveId" clId="{C690E48A-245D-44ED-B63F-A77287395FFC}" dt="2024-07-03T15:46:38.654" v="5280" actId="20577"/>
          <ac:spMkLst>
            <pc:docMk/>
            <pc:sldMk cId="608286373" sldId="360"/>
            <ac:spMk id="3" creationId="{7AB66AC9-FD18-939E-5A1A-ED1409333175}"/>
          </ac:spMkLst>
        </pc:spChg>
      </pc:sldChg>
      <pc:sldChg chg="add del">
        <pc:chgData name="McArthur Adal" userId="a438c38ebf9f9259" providerId="LiveId" clId="{C690E48A-245D-44ED-B63F-A77287395FFC}" dt="2024-07-03T15:46:56.475" v="5283"/>
        <pc:sldMkLst>
          <pc:docMk/>
          <pc:sldMk cId="1658159005" sldId="360"/>
        </pc:sldMkLst>
      </pc:sldChg>
      <pc:sldChg chg="add del">
        <pc:chgData name="McArthur Adal" userId="a438c38ebf9f9259" providerId="LiveId" clId="{C690E48A-245D-44ED-B63F-A77287395FFC}" dt="2024-07-03T15:46:36.420" v="5279"/>
        <pc:sldMkLst>
          <pc:docMk/>
          <pc:sldMk cId="2306676482" sldId="361"/>
        </pc:sldMkLst>
      </pc:sldChg>
      <pc:sldChg chg="addSp delSp modSp new mod modClrScheme chgLayout">
        <pc:chgData name="McArthur Adal" userId="a438c38ebf9f9259" providerId="LiveId" clId="{C690E48A-245D-44ED-B63F-A77287395FFC}" dt="2024-07-09T02:12:01.469" v="8404" actId="20577"/>
        <pc:sldMkLst>
          <pc:docMk/>
          <pc:sldMk cId="3573632613" sldId="361"/>
        </pc:sldMkLst>
        <pc:spChg chg="add">
          <ac:chgData name="McArthur Adal" userId="a438c38ebf9f9259" providerId="LiveId" clId="{C690E48A-245D-44ED-B63F-A77287395FFC}" dt="2024-07-09T02:10:09.724" v="8389"/>
          <ac:spMkLst>
            <pc:docMk/>
            <pc:sldMk cId="3573632613" sldId="361"/>
            <ac:spMk id="2" creationId="{04DC520E-1978-8EC2-CA15-AE7E5BC54D1D}"/>
          </ac:spMkLst>
        </pc:spChg>
        <pc:spChg chg="del mod ord">
          <ac:chgData name="McArthur Adal" userId="a438c38ebf9f9259" providerId="LiveId" clId="{C690E48A-245D-44ED-B63F-A77287395FFC}" dt="2024-07-08T04:23:09.616" v="5388" actId="700"/>
          <ac:spMkLst>
            <pc:docMk/>
            <pc:sldMk cId="3573632613" sldId="361"/>
            <ac:spMk id="2" creationId="{16714C9E-B4E6-7381-E343-A0C6BDB92399}"/>
          </ac:spMkLst>
        </pc:spChg>
        <pc:spChg chg="del mod ord">
          <ac:chgData name="McArthur Adal" userId="a438c38ebf9f9259" providerId="LiveId" clId="{C690E48A-245D-44ED-B63F-A77287395FFC}" dt="2024-07-08T04:23:09.616" v="5388" actId="700"/>
          <ac:spMkLst>
            <pc:docMk/>
            <pc:sldMk cId="3573632613" sldId="361"/>
            <ac:spMk id="3" creationId="{1E1EF356-1080-33A5-9F8A-62149870E20C}"/>
          </ac:spMkLst>
        </pc:spChg>
        <pc:spChg chg="add">
          <ac:chgData name="McArthur Adal" userId="a438c38ebf9f9259" providerId="LiveId" clId="{C690E48A-245D-44ED-B63F-A77287395FFC}" dt="2024-07-09T02:10:16.124" v="8390"/>
          <ac:spMkLst>
            <pc:docMk/>
            <pc:sldMk cId="3573632613" sldId="361"/>
            <ac:spMk id="3" creationId="{40C2A871-7072-07DC-C86E-FD0C963E14A8}"/>
          </ac:spMkLst>
        </pc:spChg>
        <pc:spChg chg="del">
          <ac:chgData name="McArthur Adal" userId="a438c38ebf9f9259" providerId="LiveId" clId="{C690E48A-245D-44ED-B63F-A77287395FFC}" dt="2024-07-08T04:23:09.616" v="5388" actId="700"/>
          <ac:spMkLst>
            <pc:docMk/>
            <pc:sldMk cId="3573632613" sldId="361"/>
            <ac:spMk id="4" creationId="{57E50BB1-7AA4-D859-C254-905744813F0D}"/>
          </ac:spMkLst>
        </pc:spChg>
        <pc:spChg chg="del">
          <ac:chgData name="McArthur Adal" userId="a438c38ebf9f9259" providerId="LiveId" clId="{C690E48A-245D-44ED-B63F-A77287395FFC}" dt="2024-07-08T04:23:09.616" v="5388" actId="700"/>
          <ac:spMkLst>
            <pc:docMk/>
            <pc:sldMk cId="3573632613" sldId="361"/>
            <ac:spMk id="5" creationId="{509C6706-F015-07D5-5966-4869EB0D27C5}"/>
          </ac:spMkLst>
        </pc:spChg>
        <pc:spChg chg="del">
          <ac:chgData name="McArthur Adal" userId="a438c38ebf9f9259" providerId="LiveId" clId="{C690E48A-245D-44ED-B63F-A77287395FFC}" dt="2024-07-08T04:23:09.616" v="5388" actId="700"/>
          <ac:spMkLst>
            <pc:docMk/>
            <pc:sldMk cId="3573632613" sldId="361"/>
            <ac:spMk id="6" creationId="{170FB56E-8342-0E60-A822-69EE9A93351E}"/>
          </ac:spMkLst>
        </pc:spChg>
        <pc:spChg chg="mod ord">
          <ac:chgData name="McArthur Adal" userId="a438c38ebf9f9259" providerId="LiveId" clId="{C690E48A-245D-44ED-B63F-A77287395FFC}" dt="2024-07-08T04:23:09.616" v="5388" actId="700"/>
          <ac:spMkLst>
            <pc:docMk/>
            <pc:sldMk cId="3573632613" sldId="361"/>
            <ac:spMk id="7" creationId="{08495896-50D8-4474-6D57-BDBB4A162FB3}"/>
          </ac:spMkLst>
        </pc:spChg>
        <pc:spChg chg="add del mod ord">
          <ac:chgData name="McArthur Adal" userId="a438c38ebf9f9259" providerId="LiveId" clId="{C690E48A-245D-44ED-B63F-A77287395FFC}" dt="2024-07-08T04:26:00.604" v="5408" actId="478"/>
          <ac:spMkLst>
            <pc:docMk/>
            <pc:sldMk cId="3573632613" sldId="361"/>
            <ac:spMk id="8" creationId="{66C758DD-9F0E-0CEE-A9BC-36DD43A86DDE}"/>
          </ac:spMkLst>
        </pc:spChg>
        <pc:spChg chg="add del mod ord">
          <ac:chgData name="McArthur Adal" userId="a438c38ebf9f9259" providerId="LiveId" clId="{C690E48A-245D-44ED-B63F-A77287395FFC}" dt="2024-07-08T04:23:29.574" v="5389" actId="478"/>
          <ac:spMkLst>
            <pc:docMk/>
            <pc:sldMk cId="3573632613" sldId="361"/>
            <ac:spMk id="9" creationId="{C00EFA56-7463-7FEE-7BE9-EBB6BD88F34D}"/>
          </ac:spMkLst>
        </pc:spChg>
        <pc:spChg chg="add mod">
          <ac:chgData name="McArthur Adal" userId="a438c38ebf9f9259" providerId="LiveId" clId="{C690E48A-245D-44ED-B63F-A77287395FFC}" dt="2024-07-09T02:08:45.343" v="8384" actId="1076"/>
          <ac:spMkLst>
            <pc:docMk/>
            <pc:sldMk cId="3573632613" sldId="361"/>
            <ac:spMk id="12" creationId="{D7514265-BDE4-31DC-D8E3-9E640D18C924}"/>
          </ac:spMkLst>
        </pc:spChg>
        <pc:spChg chg="add mod">
          <ac:chgData name="McArthur Adal" userId="a438c38ebf9f9259" providerId="LiveId" clId="{C690E48A-245D-44ED-B63F-A77287395FFC}" dt="2024-07-09T02:12:01.469" v="8404" actId="20577"/>
          <ac:spMkLst>
            <pc:docMk/>
            <pc:sldMk cId="3573632613" sldId="361"/>
            <ac:spMk id="15" creationId="{5E380926-CECE-8DE6-88FA-0D890EAEFDB2}"/>
          </ac:spMkLst>
        </pc:spChg>
        <pc:picChg chg="add del mod">
          <ac:chgData name="McArthur Adal" userId="a438c38ebf9f9259" providerId="LiveId" clId="{C690E48A-245D-44ED-B63F-A77287395FFC}" dt="2024-07-08T09:03:09.751" v="6350" actId="478"/>
          <ac:picMkLst>
            <pc:docMk/>
            <pc:sldMk cId="3573632613" sldId="361"/>
            <ac:picMk id="11" creationId="{27B0932C-18F9-9B3C-CF3F-B47C61005164}"/>
          </ac:picMkLst>
        </pc:picChg>
        <pc:picChg chg="add mod">
          <ac:chgData name="McArthur Adal" userId="a438c38ebf9f9259" providerId="LiveId" clId="{C690E48A-245D-44ED-B63F-A77287395FFC}" dt="2024-07-08T09:03:19.919" v="6353" actId="1076"/>
          <ac:picMkLst>
            <pc:docMk/>
            <pc:sldMk cId="3573632613" sldId="361"/>
            <ac:picMk id="14" creationId="{02751E77-7B17-AAFB-5E35-CDF3B3740D3E}"/>
          </ac:picMkLst>
        </pc:picChg>
      </pc:sldChg>
      <pc:sldChg chg="addSp delSp modSp new mod">
        <pc:chgData name="McArthur Adal" userId="a438c38ebf9f9259" providerId="LiveId" clId="{C690E48A-245D-44ED-B63F-A77287395FFC}" dt="2024-07-09T13:22:51.160" v="9105" actId="1076"/>
        <pc:sldMkLst>
          <pc:docMk/>
          <pc:sldMk cId="580758272" sldId="362"/>
        </pc:sldMkLst>
        <pc:spChg chg="mod">
          <ac:chgData name="McArthur Adal" userId="a438c38ebf9f9259" providerId="LiveId" clId="{C690E48A-245D-44ED-B63F-A77287395FFC}" dt="2024-07-09T13:22:44.866" v="9103" actId="14100"/>
          <ac:spMkLst>
            <pc:docMk/>
            <pc:sldMk cId="580758272" sldId="362"/>
            <ac:spMk id="2" creationId="{07419799-F4C9-3F1D-5ECD-A3F9633BE254}"/>
          </ac:spMkLst>
        </pc:spChg>
        <pc:spChg chg="del">
          <ac:chgData name="McArthur Adal" userId="a438c38ebf9f9259" providerId="LiveId" clId="{C690E48A-245D-44ED-B63F-A77287395FFC}" dt="2024-07-08T04:29:30.124" v="5423" actId="478"/>
          <ac:spMkLst>
            <pc:docMk/>
            <pc:sldMk cId="580758272" sldId="362"/>
            <ac:spMk id="3" creationId="{E2F5400D-FDC3-9411-24E2-37EA0681E357}"/>
          </ac:spMkLst>
        </pc:spChg>
        <pc:picChg chg="add mod">
          <ac:chgData name="McArthur Adal" userId="a438c38ebf9f9259" providerId="LiveId" clId="{C690E48A-245D-44ED-B63F-A77287395FFC}" dt="2024-07-09T13:22:51.160" v="9105" actId="1076"/>
          <ac:picMkLst>
            <pc:docMk/>
            <pc:sldMk cId="580758272" sldId="362"/>
            <ac:picMk id="5" creationId="{98106BA0-8F12-4E82-C3D7-DCBDCF732150}"/>
          </ac:picMkLst>
        </pc:picChg>
        <pc:picChg chg="add del mod">
          <ac:chgData name="McArthur Adal" userId="a438c38ebf9f9259" providerId="LiveId" clId="{C690E48A-245D-44ED-B63F-A77287395FFC}" dt="2024-07-08T09:10:37.264" v="6461" actId="478"/>
          <ac:picMkLst>
            <pc:docMk/>
            <pc:sldMk cId="580758272" sldId="362"/>
            <ac:picMk id="6" creationId="{E154C880-E4C6-4051-5C8E-481DEC93E97D}"/>
          </ac:picMkLst>
        </pc:picChg>
        <pc:picChg chg="add del mod">
          <ac:chgData name="McArthur Adal" userId="a438c38ebf9f9259" providerId="LiveId" clId="{C690E48A-245D-44ED-B63F-A77287395FFC}" dt="2024-07-09T13:22:22.457" v="9098" actId="478"/>
          <ac:picMkLst>
            <pc:docMk/>
            <pc:sldMk cId="580758272" sldId="362"/>
            <ac:picMk id="8" creationId="{E59B3B0F-D5D2-525C-917B-061B4DC1B83D}"/>
          </ac:picMkLst>
        </pc:picChg>
      </pc:sldChg>
      <pc:sldChg chg="add del">
        <pc:chgData name="McArthur Adal" userId="a438c38ebf9f9259" providerId="LiveId" clId="{C690E48A-245D-44ED-B63F-A77287395FFC}" dt="2024-07-03T15:46:33.889" v="5278"/>
        <pc:sldMkLst>
          <pc:docMk/>
          <pc:sldMk cId="1128193897" sldId="362"/>
        </pc:sldMkLst>
      </pc:sldChg>
      <pc:sldChg chg="addSp delSp modSp new mod">
        <pc:chgData name="McArthur Adal" userId="a438c38ebf9f9259" providerId="LiveId" clId="{C690E48A-245D-44ED-B63F-A77287395FFC}" dt="2024-07-08T09:12:45.679" v="6554" actId="20577"/>
        <pc:sldMkLst>
          <pc:docMk/>
          <pc:sldMk cId="2499878182" sldId="363"/>
        </pc:sldMkLst>
        <pc:spChg chg="mod">
          <ac:chgData name="McArthur Adal" userId="a438c38ebf9f9259" providerId="LiveId" clId="{C690E48A-245D-44ED-B63F-A77287395FFC}" dt="2024-07-08T04:32:21.415" v="5481" actId="20577"/>
          <ac:spMkLst>
            <pc:docMk/>
            <pc:sldMk cId="2499878182" sldId="363"/>
            <ac:spMk id="2" creationId="{8D6EF4E7-267E-9B74-D153-B8EA6070C7C0}"/>
          </ac:spMkLst>
        </pc:spChg>
        <pc:spChg chg="del mod">
          <ac:chgData name="McArthur Adal" userId="a438c38ebf9f9259" providerId="LiveId" clId="{C690E48A-245D-44ED-B63F-A77287395FFC}" dt="2024-07-08T04:31:41.404" v="5458" actId="478"/>
          <ac:spMkLst>
            <pc:docMk/>
            <pc:sldMk cId="2499878182" sldId="363"/>
            <ac:spMk id="3" creationId="{C706B431-127A-73AE-2BC1-E8F81F58A8CD}"/>
          </ac:spMkLst>
        </pc:spChg>
        <pc:spChg chg="add mod">
          <ac:chgData name="McArthur Adal" userId="a438c38ebf9f9259" providerId="LiveId" clId="{C690E48A-245D-44ED-B63F-A77287395FFC}" dt="2024-07-08T09:12:45.679" v="6554" actId="20577"/>
          <ac:spMkLst>
            <pc:docMk/>
            <pc:sldMk cId="2499878182" sldId="363"/>
            <ac:spMk id="9" creationId="{C3CE7E81-0519-7E4C-36CA-78107F26D6A5}"/>
          </ac:spMkLst>
        </pc:spChg>
        <pc:picChg chg="add del mod">
          <ac:chgData name="McArthur Adal" userId="a438c38ebf9f9259" providerId="LiveId" clId="{C690E48A-245D-44ED-B63F-A77287395FFC}" dt="2024-07-08T09:11:50.706" v="6466" actId="478"/>
          <ac:picMkLst>
            <pc:docMk/>
            <pc:sldMk cId="2499878182" sldId="363"/>
            <ac:picMk id="6" creationId="{4FB8A7A6-43E1-FBA9-83C2-E56F93D96083}"/>
          </ac:picMkLst>
        </pc:picChg>
        <pc:picChg chg="add mod">
          <ac:chgData name="McArthur Adal" userId="a438c38ebf9f9259" providerId="LiveId" clId="{C690E48A-245D-44ED-B63F-A77287395FFC}" dt="2024-07-08T09:11:55.859" v="6468" actId="1076"/>
          <ac:picMkLst>
            <pc:docMk/>
            <pc:sldMk cId="2499878182" sldId="363"/>
            <ac:picMk id="8" creationId="{D540DB4B-04F7-F225-C0E2-E249047D6275}"/>
          </ac:picMkLst>
        </pc:picChg>
      </pc:sldChg>
      <pc:sldChg chg="addSp delSp modSp new del mod">
        <pc:chgData name="McArthur Adal" userId="a438c38ebf9f9259" providerId="LiveId" clId="{C690E48A-245D-44ED-B63F-A77287395FFC}" dt="2024-07-08T09:13:03.415" v="6555" actId="47"/>
        <pc:sldMkLst>
          <pc:docMk/>
          <pc:sldMk cId="82487164" sldId="364"/>
        </pc:sldMkLst>
        <pc:spChg chg="mod">
          <ac:chgData name="McArthur Adal" userId="a438c38ebf9f9259" providerId="LiveId" clId="{C690E48A-245D-44ED-B63F-A77287395FFC}" dt="2024-07-08T04:37:22.355" v="5529" actId="20577"/>
          <ac:spMkLst>
            <pc:docMk/>
            <pc:sldMk cId="82487164" sldId="364"/>
            <ac:spMk id="2" creationId="{FA783E18-076D-080D-2F0A-3F7FDC6311DE}"/>
          </ac:spMkLst>
        </pc:spChg>
        <pc:spChg chg="del">
          <ac:chgData name="McArthur Adal" userId="a438c38ebf9f9259" providerId="LiveId" clId="{C690E48A-245D-44ED-B63F-A77287395FFC}" dt="2024-07-08T04:36:30.331" v="5505" actId="478"/>
          <ac:spMkLst>
            <pc:docMk/>
            <pc:sldMk cId="82487164" sldId="364"/>
            <ac:spMk id="3" creationId="{7814F606-BF6D-5674-FE44-B43EEF6655DC}"/>
          </ac:spMkLst>
        </pc:spChg>
        <pc:picChg chg="add mod">
          <ac:chgData name="McArthur Adal" userId="a438c38ebf9f9259" providerId="LiveId" clId="{C690E48A-245D-44ED-B63F-A77287395FFC}" dt="2024-07-08T04:37:49.954" v="5534" actId="14100"/>
          <ac:picMkLst>
            <pc:docMk/>
            <pc:sldMk cId="82487164" sldId="364"/>
            <ac:picMk id="6" creationId="{407F645B-9C1C-E2E5-0BD8-DFE65DEEF2F9}"/>
          </ac:picMkLst>
        </pc:picChg>
      </pc:sldChg>
      <pc:sldChg chg="addSp delSp modSp new mod">
        <pc:chgData name="McArthur Adal" userId="a438c38ebf9f9259" providerId="LiveId" clId="{C690E48A-245D-44ED-B63F-A77287395FFC}" dt="2024-07-09T13:13:39.774" v="9097" actId="1076"/>
        <pc:sldMkLst>
          <pc:docMk/>
          <pc:sldMk cId="3992722628" sldId="365"/>
        </pc:sldMkLst>
        <pc:spChg chg="mod">
          <ac:chgData name="McArthur Adal" userId="a438c38ebf9f9259" providerId="LiveId" clId="{C690E48A-245D-44ED-B63F-A77287395FFC}" dt="2024-07-08T04:39:21.694" v="5560" actId="14100"/>
          <ac:spMkLst>
            <pc:docMk/>
            <pc:sldMk cId="3992722628" sldId="365"/>
            <ac:spMk id="2" creationId="{E32942D8-89D3-9B11-19F1-6B2115F1BF55}"/>
          </ac:spMkLst>
        </pc:spChg>
        <pc:spChg chg="del">
          <ac:chgData name="McArthur Adal" userId="a438c38ebf9f9259" providerId="LiveId" clId="{C690E48A-245D-44ED-B63F-A77287395FFC}" dt="2024-07-08T04:38:45.675" v="5536" actId="478"/>
          <ac:spMkLst>
            <pc:docMk/>
            <pc:sldMk cId="3992722628" sldId="365"/>
            <ac:spMk id="3" creationId="{B2A29B9D-7C21-513E-8CF4-DFC46D5CE835}"/>
          </ac:spMkLst>
        </pc:spChg>
        <pc:spChg chg="add del mod">
          <ac:chgData name="McArthur Adal" userId="a438c38ebf9f9259" providerId="LiveId" clId="{C690E48A-245D-44ED-B63F-A77287395FFC}" dt="2024-07-08T09:20:06.644" v="6747" actId="20577"/>
          <ac:spMkLst>
            <pc:docMk/>
            <pc:sldMk cId="3992722628" sldId="365"/>
            <ac:spMk id="9" creationId="{621A4E78-AE8E-3F7E-83BF-B5A95C83BD10}"/>
          </ac:spMkLst>
        </pc:spChg>
        <pc:grpChg chg="add mod">
          <ac:chgData name="McArthur Adal" userId="a438c38ebf9f9259" providerId="LiveId" clId="{C690E48A-245D-44ED-B63F-A77287395FFC}" dt="2024-07-09T13:13:39.774" v="9097" actId="1076"/>
          <ac:grpSpMkLst>
            <pc:docMk/>
            <pc:sldMk cId="3992722628" sldId="365"/>
            <ac:grpSpMk id="10" creationId="{95D51B94-798C-AB26-45B7-6BE7FAB1F553}"/>
          </ac:grpSpMkLst>
        </pc:grpChg>
        <pc:picChg chg="add mod modCrop">
          <ac:chgData name="McArthur Adal" userId="a438c38ebf9f9259" providerId="LiveId" clId="{C690E48A-245D-44ED-B63F-A77287395FFC}" dt="2024-07-09T13:13:27.475" v="9095" actId="164"/>
          <ac:picMkLst>
            <pc:docMk/>
            <pc:sldMk cId="3992722628" sldId="365"/>
            <ac:picMk id="5" creationId="{ACFEE565-9120-D1BA-151D-559C170943CA}"/>
          </ac:picMkLst>
        </pc:picChg>
        <pc:picChg chg="add del mod">
          <ac:chgData name="McArthur Adal" userId="a438c38ebf9f9259" providerId="LiveId" clId="{C690E48A-245D-44ED-B63F-A77287395FFC}" dt="2024-07-08T08:54:21.694" v="6327" actId="478"/>
          <ac:picMkLst>
            <pc:docMk/>
            <pc:sldMk cId="3992722628" sldId="365"/>
            <ac:picMk id="6" creationId="{68FBD19C-FF9A-4685-7608-C6A440DE3D6F}"/>
          </ac:picMkLst>
        </pc:picChg>
        <pc:picChg chg="add mod">
          <ac:chgData name="McArthur Adal" userId="a438c38ebf9f9259" providerId="LiveId" clId="{C690E48A-245D-44ED-B63F-A77287395FFC}" dt="2024-07-09T13:13:27.475" v="9095" actId="164"/>
          <ac:picMkLst>
            <pc:docMk/>
            <pc:sldMk cId="3992722628" sldId="365"/>
            <ac:picMk id="7" creationId="{0A89BB3C-BE5F-5DE8-6D4B-C127D82A4ECD}"/>
          </ac:picMkLst>
        </pc:picChg>
        <pc:picChg chg="add del mod">
          <ac:chgData name="McArthur Adal" userId="a438c38ebf9f9259" providerId="LiveId" clId="{C690E48A-245D-44ED-B63F-A77287395FFC}" dt="2024-07-09T13:12:05.511" v="9081" actId="478"/>
          <ac:picMkLst>
            <pc:docMk/>
            <pc:sldMk cId="3992722628" sldId="365"/>
            <ac:picMk id="8" creationId="{196AF7A3-0137-131A-F352-90410655C90C}"/>
          </ac:picMkLst>
        </pc:picChg>
      </pc:sldChg>
      <pc:sldChg chg="addSp delSp modSp new mod ord">
        <pc:chgData name="McArthur Adal" userId="a438c38ebf9f9259" providerId="LiveId" clId="{C690E48A-245D-44ED-B63F-A77287395FFC}" dt="2024-07-08T09:24:29.120" v="6775" actId="20577"/>
        <pc:sldMkLst>
          <pc:docMk/>
          <pc:sldMk cId="1533557895" sldId="366"/>
        </pc:sldMkLst>
        <pc:spChg chg="mod">
          <ac:chgData name="McArthur Adal" userId="a438c38ebf9f9259" providerId="LiveId" clId="{C690E48A-245D-44ED-B63F-A77287395FFC}" dt="2024-07-08T09:22:30.422" v="6748" actId="1076"/>
          <ac:spMkLst>
            <pc:docMk/>
            <pc:sldMk cId="1533557895" sldId="366"/>
            <ac:spMk id="2" creationId="{02291584-BE76-5498-4492-A09E4CD3F4F3}"/>
          </ac:spMkLst>
        </pc:spChg>
        <pc:spChg chg="del">
          <ac:chgData name="McArthur Adal" userId="a438c38ebf9f9259" providerId="LiveId" clId="{C690E48A-245D-44ED-B63F-A77287395FFC}" dt="2024-07-08T04:50:16.945" v="5572" actId="478"/>
          <ac:spMkLst>
            <pc:docMk/>
            <pc:sldMk cId="1533557895" sldId="366"/>
            <ac:spMk id="3" creationId="{5C64C909-75FD-8E05-B653-A08921A800C8}"/>
          </ac:spMkLst>
        </pc:spChg>
        <pc:spChg chg="add del mod">
          <ac:chgData name="McArthur Adal" userId="a438c38ebf9f9259" providerId="LiveId" clId="{C690E48A-245D-44ED-B63F-A77287395FFC}" dt="2024-07-08T09:24:29.120" v="6775" actId="20577"/>
          <ac:spMkLst>
            <pc:docMk/>
            <pc:sldMk cId="1533557895" sldId="366"/>
            <ac:spMk id="10" creationId="{ED35A864-E8EA-B8BF-D5EC-7D48BDFE5834}"/>
          </ac:spMkLst>
        </pc:spChg>
        <pc:grpChg chg="add mod">
          <ac:chgData name="McArthur Adal" userId="a438c38ebf9f9259" providerId="LiveId" clId="{C690E48A-245D-44ED-B63F-A77287395FFC}" dt="2024-07-08T09:22:41.464" v="6753" actId="1076"/>
          <ac:grpSpMkLst>
            <pc:docMk/>
            <pc:sldMk cId="1533557895" sldId="366"/>
            <ac:grpSpMk id="9" creationId="{6FA7EE7E-DBE6-F578-3372-D3D91C08C1BF}"/>
          </ac:grpSpMkLst>
        </pc:grpChg>
        <pc:picChg chg="add mod modCrop">
          <ac:chgData name="McArthur Adal" userId="a438c38ebf9f9259" providerId="LiveId" clId="{C690E48A-245D-44ED-B63F-A77287395FFC}" dt="2024-07-08T08:16:46.881" v="5998" actId="164"/>
          <ac:picMkLst>
            <pc:docMk/>
            <pc:sldMk cId="1533557895" sldId="366"/>
            <ac:picMk id="6" creationId="{5F3EED90-65C6-54CD-51F1-0AC4F0552D70}"/>
          </ac:picMkLst>
        </pc:picChg>
        <pc:picChg chg="add mod">
          <ac:chgData name="McArthur Adal" userId="a438c38ebf9f9259" providerId="LiveId" clId="{C690E48A-245D-44ED-B63F-A77287395FFC}" dt="2024-07-08T08:16:46.881" v="5998" actId="164"/>
          <ac:picMkLst>
            <pc:docMk/>
            <pc:sldMk cId="1533557895" sldId="366"/>
            <ac:picMk id="8" creationId="{0F679454-B24A-7776-CE74-BA7B4AD08EB4}"/>
          </ac:picMkLst>
        </pc:picChg>
      </pc:sldChg>
      <pc:sldChg chg="addSp delSp modSp new mod">
        <pc:chgData name="McArthur Adal" userId="a438c38ebf9f9259" providerId="LiveId" clId="{C690E48A-245D-44ED-B63F-A77287395FFC}" dt="2024-07-08T08:18:51.836" v="6007" actId="1076"/>
        <pc:sldMkLst>
          <pc:docMk/>
          <pc:sldMk cId="2075141491" sldId="367"/>
        </pc:sldMkLst>
        <pc:spChg chg="mod">
          <ac:chgData name="McArthur Adal" userId="a438c38ebf9f9259" providerId="LiveId" clId="{C690E48A-245D-44ED-B63F-A77287395FFC}" dt="2024-07-08T04:56:52.653" v="5629" actId="1076"/>
          <ac:spMkLst>
            <pc:docMk/>
            <pc:sldMk cId="2075141491" sldId="367"/>
            <ac:spMk id="2" creationId="{4FC04608-C45A-0515-FD98-5D8203C391FB}"/>
          </ac:spMkLst>
        </pc:spChg>
        <pc:spChg chg="del">
          <ac:chgData name="McArthur Adal" userId="a438c38ebf9f9259" providerId="LiveId" clId="{C690E48A-245D-44ED-B63F-A77287395FFC}" dt="2024-07-08T04:56:02.075" v="5602" actId="478"/>
          <ac:spMkLst>
            <pc:docMk/>
            <pc:sldMk cId="2075141491" sldId="367"/>
            <ac:spMk id="3" creationId="{860C5389-8511-31DA-BD61-873DB6CBFECD}"/>
          </ac:spMkLst>
        </pc:spChg>
        <pc:grpChg chg="add mod">
          <ac:chgData name="McArthur Adal" userId="a438c38ebf9f9259" providerId="LiveId" clId="{C690E48A-245D-44ED-B63F-A77287395FFC}" dt="2024-07-08T08:18:51.836" v="6007" actId="1076"/>
          <ac:grpSpMkLst>
            <pc:docMk/>
            <pc:sldMk cId="2075141491" sldId="367"/>
            <ac:grpSpMk id="9" creationId="{532A14DD-8456-425E-3CE5-1A71722A3BAC}"/>
          </ac:grpSpMkLst>
        </pc:grpChg>
        <pc:picChg chg="add mod modCrop">
          <ac:chgData name="McArthur Adal" userId="a438c38ebf9f9259" providerId="LiveId" clId="{C690E48A-245D-44ED-B63F-A77287395FFC}" dt="2024-07-08T08:18:18.554" v="6005" actId="164"/>
          <ac:picMkLst>
            <pc:docMk/>
            <pc:sldMk cId="2075141491" sldId="367"/>
            <ac:picMk id="6" creationId="{B8BF8E15-2AE6-7205-2A61-351A61698C68}"/>
          </ac:picMkLst>
        </pc:picChg>
        <pc:picChg chg="add mod">
          <ac:chgData name="McArthur Adal" userId="a438c38ebf9f9259" providerId="LiveId" clId="{C690E48A-245D-44ED-B63F-A77287395FFC}" dt="2024-07-08T08:18:18.554" v="6005" actId="164"/>
          <ac:picMkLst>
            <pc:docMk/>
            <pc:sldMk cId="2075141491" sldId="367"/>
            <ac:picMk id="8" creationId="{4431778F-219F-D75E-885C-D5E1D43C8901}"/>
          </ac:picMkLst>
        </pc:picChg>
      </pc:sldChg>
      <pc:sldChg chg="addSp delSp modSp new mod modClrScheme chgLayout">
        <pc:chgData name="McArthur Adal" userId="a438c38ebf9f9259" providerId="LiveId" clId="{C690E48A-245D-44ED-B63F-A77287395FFC}" dt="2024-07-08T07:57:58.484" v="5977" actId="115"/>
        <pc:sldMkLst>
          <pc:docMk/>
          <pc:sldMk cId="891825478" sldId="368"/>
        </pc:sldMkLst>
        <pc:spChg chg="del mod ord">
          <ac:chgData name="McArthur Adal" userId="a438c38ebf9f9259" providerId="LiveId" clId="{C690E48A-245D-44ED-B63F-A77287395FFC}" dt="2024-07-08T05:22:51.470" v="5638" actId="700"/>
          <ac:spMkLst>
            <pc:docMk/>
            <pc:sldMk cId="891825478" sldId="368"/>
            <ac:spMk id="2" creationId="{BB18080C-1D7A-FCCA-7FA3-9D186CA701D8}"/>
          </ac:spMkLst>
        </pc:spChg>
        <pc:spChg chg="del mod ord">
          <ac:chgData name="McArthur Adal" userId="a438c38ebf9f9259" providerId="LiveId" clId="{C690E48A-245D-44ED-B63F-A77287395FFC}" dt="2024-07-08T05:22:51.470" v="5638" actId="700"/>
          <ac:spMkLst>
            <pc:docMk/>
            <pc:sldMk cId="891825478" sldId="368"/>
            <ac:spMk id="3" creationId="{51D6D18B-3BE7-597D-22A4-2DCE49D3BA70}"/>
          </ac:spMkLst>
        </pc:spChg>
        <pc:spChg chg="mod ord">
          <ac:chgData name="McArthur Adal" userId="a438c38ebf9f9259" providerId="LiveId" clId="{C690E48A-245D-44ED-B63F-A77287395FFC}" dt="2024-07-08T07:57:58.484" v="5977" actId="115"/>
          <ac:spMkLst>
            <pc:docMk/>
            <pc:sldMk cId="891825478" sldId="368"/>
            <ac:spMk id="4" creationId="{24CC8672-8B30-E217-6382-9F34C28C3C9B}"/>
          </ac:spMkLst>
        </pc:spChg>
        <pc:spChg chg="del">
          <ac:chgData name="McArthur Adal" userId="a438c38ebf9f9259" providerId="LiveId" clId="{C690E48A-245D-44ED-B63F-A77287395FFC}" dt="2024-07-08T05:22:51.470" v="5638" actId="700"/>
          <ac:spMkLst>
            <pc:docMk/>
            <pc:sldMk cId="891825478" sldId="368"/>
            <ac:spMk id="5" creationId="{A05CE0E5-E4CC-871D-BF1C-6D7DB71613FE}"/>
          </ac:spMkLst>
        </pc:spChg>
        <pc:spChg chg="del">
          <ac:chgData name="McArthur Adal" userId="a438c38ebf9f9259" providerId="LiveId" clId="{C690E48A-245D-44ED-B63F-A77287395FFC}" dt="2024-07-08T05:22:51.470" v="5638" actId="700"/>
          <ac:spMkLst>
            <pc:docMk/>
            <pc:sldMk cId="891825478" sldId="368"/>
            <ac:spMk id="6" creationId="{F98D9BA6-F40B-42C2-2281-2438550CE9F0}"/>
          </ac:spMkLst>
        </pc:spChg>
        <pc:spChg chg="mod ord">
          <ac:chgData name="McArthur Adal" userId="a438c38ebf9f9259" providerId="LiveId" clId="{C690E48A-245D-44ED-B63F-A77287395FFC}" dt="2024-07-08T07:55:52.436" v="5966" actId="26606"/>
          <ac:spMkLst>
            <pc:docMk/>
            <pc:sldMk cId="891825478" sldId="368"/>
            <ac:spMk id="7" creationId="{DD0D8319-51D8-3F39-479C-353AEEFC7B41}"/>
          </ac:spMkLst>
        </pc:spChg>
        <pc:spChg chg="add mod ord">
          <ac:chgData name="McArthur Adal" userId="a438c38ebf9f9259" providerId="LiveId" clId="{C690E48A-245D-44ED-B63F-A77287395FFC}" dt="2024-07-08T07:56:30.193" v="5971" actId="14100"/>
          <ac:spMkLst>
            <pc:docMk/>
            <pc:sldMk cId="891825478" sldId="368"/>
            <ac:spMk id="8" creationId="{A9B0671B-EB0C-450B-380A-7B4342830FE6}"/>
          </ac:spMkLst>
        </pc:spChg>
      </pc:sldChg>
      <pc:sldChg chg="addSp delSp modSp new mod modClrScheme chgLayout modNotesTx">
        <pc:chgData name="McArthur Adal" userId="a438c38ebf9f9259" providerId="LiveId" clId="{C690E48A-245D-44ED-B63F-A77287395FFC}" dt="2024-07-08T08:35:58.481" v="6326" actId="20577"/>
        <pc:sldMkLst>
          <pc:docMk/>
          <pc:sldMk cId="3638068462" sldId="369"/>
        </pc:sldMkLst>
        <pc:spChg chg="del mod ord">
          <ac:chgData name="McArthur Adal" userId="a438c38ebf9f9259" providerId="LiveId" clId="{C690E48A-245D-44ED-B63F-A77287395FFC}" dt="2024-07-08T05:29:49.906" v="5723" actId="700"/>
          <ac:spMkLst>
            <pc:docMk/>
            <pc:sldMk cId="3638068462" sldId="369"/>
            <ac:spMk id="2" creationId="{8BBA22AF-0D52-0BD0-B910-E4567458801D}"/>
          </ac:spMkLst>
        </pc:spChg>
        <pc:spChg chg="del mod ord">
          <ac:chgData name="McArthur Adal" userId="a438c38ebf9f9259" providerId="LiveId" clId="{C690E48A-245D-44ED-B63F-A77287395FFC}" dt="2024-07-08T05:29:49.906" v="5723" actId="700"/>
          <ac:spMkLst>
            <pc:docMk/>
            <pc:sldMk cId="3638068462" sldId="369"/>
            <ac:spMk id="3" creationId="{E8CF0D8C-15FE-218F-E702-656ED819DD4E}"/>
          </ac:spMkLst>
        </pc:spChg>
        <pc:spChg chg="del">
          <ac:chgData name="McArthur Adal" userId="a438c38ebf9f9259" providerId="LiveId" clId="{C690E48A-245D-44ED-B63F-A77287395FFC}" dt="2024-07-08T05:29:49.906" v="5723" actId="700"/>
          <ac:spMkLst>
            <pc:docMk/>
            <pc:sldMk cId="3638068462" sldId="369"/>
            <ac:spMk id="4" creationId="{9AADF445-68A9-D6DF-7DC9-CA7311A96C08}"/>
          </ac:spMkLst>
        </pc:spChg>
        <pc:spChg chg="del">
          <ac:chgData name="McArthur Adal" userId="a438c38ebf9f9259" providerId="LiveId" clId="{C690E48A-245D-44ED-B63F-A77287395FFC}" dt="2024-07-08T05:29:49.906" v="5723" actId="700"/>
          <ac:spMkLst>
            <pc:docMk/>
            <pc:sldMk cId="3638068462" sldId="369"/>
            <ac:spMk id="5" creationId="{7919D7F7-348B-D628-EB35-B5EF1C95259B}"/>
          </ac:spMkLst>
        </pc:spChg>
        <pc:spChg chg="del">
          <ac:chgData name="McArthur Adal" userId="a438c38ebf9f9259" providerId="LiveId" clId="{C690E48A-245D-44ED-B63F-A77287395FFC}" dt="2024-07-08T05:29:49.906" v="5723" actId="700"/>
          <ac:spMkLst>
            <pc:docMk/>
            <pc:sldMk cId="3638068462" sldId="369"/>
            <ac:spMk id="6" creationId="{88BD4E4F-8848-C4E1-9BEB-B04A1FFE1733}"/>
          </ac:spMkLst>
        </pc:spChg>
        <pc:spChg chg="mod ord">
          <ac:chgData name="McArthur Adal" userId="a438c38ebf9f9259" providerId="LiveId" clId="{C690E48A-245D-44ED-B63F-A77287395FFC}" dt="2024-07-08T05:29:49.906" v="5723" actId="700"/>
          <ac:spMkLst>
            <pc:docMk/>
            <pc:sldMk cId="3638068462" sldId="369"/>
            <ac:spMk id="7" creationId="{140021E7-1B1F-1D91-682A-64E4DBA04A4B}"/>
          </ac:spMkLst>
        </pc:spChg>
        <pc:spChg chg="add mod ord">
          <ac:chgData name="McArthur Adal" userId="a438c38ebf9f9259" providerId="LiveId" clId="{C690E48A-245D-44ED-B63F-A77287395FFC}" dt="2024-07-08T05:34:17.931" v="5764" actId="255"/>
          <ac:spMkLst>
            <pc:docMk/>
            <pc:sldMk cId="3638068462" sldId="369"/>
            <ac:spMk id="8" creationId="{98CB5B71-427C-E488-4EF3-8F4C6AAAA9A1}"/>
          </ac:spMkLst>
        </pc:spChg>
        <pc:spChg chg="add del mod ord">
          <ac:chgData name="McArthur Adal" userId="a438c38ebf9f9259" providerId="LiveId" clId="{C690E48A-245D-44ED-B63F-A77287395FFC}" dt="2024-07-08T05:31:14.152" v="5728" actId="478"/>
          <ac:spMkLst>
            <pc:docMk/>
            <pc:sldMk cId="3638068462" sldId="369"/>
            <ac:spMk id="9" creationId="{EB29D5ED-279A-B306-E2AF-2C62F8AF5166}"/>
          </ac:spMkLst>
        </pc:spChg>
        <pc:spChg chg="add del mod">
          <ac:chgData name="McArthur Adal" userId="a438c38ebf9f9259" providerId="LiveId" clId="{C690E48A-245D-44ED-B63F-A77287395FFC}" dt="2024-07-08T08:13:49.895" v="5985" actId="478"/>
          <ac:spMkLst>
            <pc:docMk/>
            <pc:sldMk cId="3638068462" sldId="369"/>
            <ac:spMk id="17" creationId="{A30B3E66-8CBE-9BB5-D1EC-F3D5BDF96E2A}"/>
          </ac:spMkLst>
        </pc:spChg>
        <pc:grpChg chg="add mod">
          <ac:chgData name="McArthur Adal" userId="a438c38ebf9f9259" providerId="LiveId" clId="{C690E48A-245D-44ED-B63F-A77287395FFC}" dt="2024-07-08T08:13:56.400" v="5986" actId="1076"/>
          <ac:grpSpMkLst>
            <pc:docMk/>
            <pc:sldMk cId="3638068462" sldId="369"/>
            <ac:grpSpMk id="20" creationId="{411F21AD-5C31-225B-C3E3-02EFAA8A5E8E}"/>
          </ac:grpSpMkLst>
        </pc:grpChg>
        <pc:picChg chg="add del mod">
          <ac:chgData name="McArthur Adal" userId="a438c38ebf9f9259" providerId="LiveId" clId="{C690E48A-245D-44ED-B63F-A77287395FFC}" dt="2024-07-08T08:13:17.583" v="5979" actId="478"/>
          <ac:picMkLst>
            <pc:docMk/>
            <pc:sldMk cId="3638068462" sldId="369"/>
            <ac:picMk id="11" creationId="{E73E3CA7-71C9-6AF0-AC5B-E5B3846688A5}"/>
          </ac:picMkLst>
        </pc:picChg>
        <pc:picChg chg="add mod">
          <ac:chgData name="McArthur Adal" userId="a438c38ebf9f9259" providerId="LiveId" clId="{C690E48A-245D-44ED-B63F-A77287395FFC}" dt="2024-07-08T08:13:39.429" v="5983" actId="164"/>
          <ac:picMkLst>
            <pc:docMk/>
            <pc:sldMk cId="3638068462" sldId="369"/>
            <ac:picMk id="13" creationId="{DC607C6D-4DA8-A395-6DFE-32A56C60E9E7}"/>
          </ac:picMkLst>
        </pc:picChg>
        <pc:picChg chg="add mod">
          <ac:chgData name="McArthur Adal" userId="a438c38ebf9f9259" providerId="LiveId" clId="{C690E48A-245D-44ED-B63F-A77287395FFC}" dt="2024-07-08T08:13:39.429" v="5983" actId="164"/>
          <ac:picMkLst>
            <pc:docMk/>
            <pc:sldMk cId="3638068462" sldId="369"/>
            <ac:picMk id="19" creationId="{59ADD184-43CE-A90E-3E28-3CF8BDEF7E41}"/>
          </ac:picMkLst>
        </pc:picChg>
        <pc:cxnChg chg="add del mod">
          <ac:chgData name="McArthur Adal" userId="a438c38ebf9f9259" providerId="LiveId" clId="{C690E48A-245D-44ED-B63F-A77287395FFC}" dt="2024-07-08T05:33:36.599" v="5744" actId="478"/>
          <ac:cxnSpMkLst>
            <pc:docMk/>
            <pc:sldMk cId="3638068462" sldId="369"/>
            <ac:cxnSpMk id="15" creationId="{19C4164B-8164-49BE-D0D6-015157A3ADFF}"/>
          </ac:cxnSpMkLst>
        </pc:cxnChg>
      </pc:sldChg>
      <pc:sldChg chg="addSp delSp modSp new mod modClrScheme chgLayout modNotesTx">
        <pc:chgData name="McArthur Adal" userId="a438c38ebf9f9259" providerId="LiveId" clId="{C690E48A-245D-44ED-B63F-A77287395FFC}" dt="2024-07-08T08:34:04.406" v="6162" actId="20577"/>
        <pc:sldMkLst>
          <pc:docMk/>
          <pc:sldMk cId="24453441" sldId="370"/>
        </pc:sldMkLst>
        <pc:spChg chg="del mod ord">
          <ac:chgData name="McArthur Adal" userId="a438c38ebf9f9259" providerId="LiveId" clId="{C690E48A-245D-44ED-B63F-A77287395FFC}" dt="2024-07-08T06:48:29.816" v="5926" actId="700"/>
          <ac:spMkLst>
            <pc:docMk/>
            <pc:sldMk cId="24453441" sldId="370"/>
            <ac:spMk id="2" creationId="{93D5B3DA-73AD-96C4-4EBB-434434D16EBC}"/>
          </ac:spMkLst>
        </pc:spChg>
        <pc:spChg chg="del mod ord">
          <ac:chgData name="McArthur Adal" userId="a438c38ebf9f9259" providerId="LiveId" clId="{C690E48A-245D-44ED-B63F-A77287395FFC}" dt="2024-07-08T06:48:29.816" v="5926" actId="700"/>
          <ac:spMkLst>
            <pc:docMk/>
            <pc:sldMk cId="24453441" sldId="370"/>
            <ac:spMk id="3" creationId="{49179372-C5B5-EC20-2C7B-F6673ADB6966}"/>
          </ac:spMkLst>
        </pc:spChg>
        <pc:spChg chg="del">
          <ac:chgData name="McArthur Adal" userId="a438c38ebf9f9259" providerId="LiveId" clId="{C690E48A-245D-44ED-B63F-A77287395FFC}" dt="2024-07-08T06:48:29.816" v="5926" actId="700"/>
          <ac:spMkLst>
            <pc:docMk/>
            <pc:sldMk cId="24453441" sldId="370"/>
            <ac:spMk id="4" creationId="{EABD1F59-C2FD-9D39-C5AD-D1612D6D091E}"/>
          </ac:spMkLst>
        </pc:spChg>
        <pc:spChg chg="del">
          <ac:chgData name="McArthur Adal" userId="a438c38ebf9f9259" providerId="LiveId" clId="{C690E48A-245D-44ED-B63F-A77287395FFC}" dt="2024-07-08T06:48:29.816" v="5926" actId="700"/>
          <ac:spMkLst>
            <pc:docMk/>
            <pc:sldMk cId="24453441" sldId="370"/>
            <ac:spMk id="5" creationId="{99A56F67-C7DC-4BB1-74D7-68340EE38319}"/>
          </ac:spMkLst>
        </pc:spChg>
        <pc:spChg chg="del">
          <ac:chgData name="McArthur Adal" userId="a438c38ebf9f9259" providerId="LiveId" clId="{C690E48A-245D-44ED-B63F-A77287395FFC}" dt="2024-07-08T06:48:29.816" v="5926" actId="700"/>
          <ac:spMkLst>
            <pc:docMk/>
            <pc:sldMk cId="24453441" sldId="370"/>
            <ac:spMk id="6" creationId="{7133901D-8494-6C90-A9D6-7D8B827C2E75}"/>
          </ac:spMkLst>
        </pc:spChg>
        <pc:spChg chg="mod ord">
          <ac:chgData name="McArthur Adal" userId="a438c38ebf9f9259" providerId="LiveId" clId="{C690E48A-245D-44ED-B63F-A77287395FFC}" dt="2024-07-08T06:48:29.816" v="5926" actId="700"/>
          <ac:spMkLst>
            <pc:docMk/>
            <pc:sldMk cId="24453441" sldId="370"/>
            <ac:spMk id="7" creationId="{E94B42A9-FFD2-8D7E-8B34-FA62835BE8AE}"/>
          </ac:spMkLst>
        </pc:spChg>
        <pc:spChg chg="add mod ord">
          <ac:chgData name="McArthur Adal" userId="a438c38ebf9f9259" providerId="LiveId" clId="{C690E48A-245D-44ED-B63F-A77287395FFC}" dt="2024-07-08T08:32:30.831" v="6048" actId="20577"/>
          <ac:spMkLst>
            <pc:docMk/>
            <pc:sldMk cId="24453441" sldId="370"/>
            <ac:spMk id="8" creationId="{26CB8645-4A76-7016-12EC-70308603E791}"/>
          </ac:spMkLst>
        </pc:spChg>
        <pc:spChg chg="add del mod ord">
          <ac:chgData name="McArthur Adal" userId="a438c38ebf9f9259" providerId="LiveId" clId="{C690E48A-245D-44ED-B63F-A77287395FFC}" dt="2024-07-08T08:31:31.136" v="6011" actId="478"/>
          <ac:spMkLst>
            <pc:docMk/>
            <pc:sldMk cId="24453441" sldId="370"/>
            <ac:spMk id="9" creationId="{60C6E766-1227-065E-D8E3-DCF720315199}"/>
          </ac:spMkLst>
        </pc:spChg>
        <pc:picChg chg="add mod">
          <ac:chgData name="McArthur Adal" userId="a438c38ebf9f9259" providerId="LiveId" clId="{C690E48A-245D-44ED-B63F-A77287395FFC}" dt="2024-07-08T08:31:36.481" v="6012" actId="1076"/>
          <ac:picMkLst>
            <pc:docMk/>
            <pc:sldMk cId="24453441" sldId="370"/>
            <ac:picMk id="11" creationId="{F7A55123-9AC6-98DF-0CBF-3F4659D9D8F0}"/>
          </ac:picMkLst>
        </pc:picChg>
      </pc:sldChg>
      <pc:sldChg chg="addSp delSp modSp new mod delAnim modAnim modNotesTx">
        <pc:chgData name="McArthur Adal" userId="a438c38ebf9f9259" providerId="LiveId" clId="{C690E48A-245D-44ED-B63F-A77287395FFC}" dt="2024-07-09T16:39:49.571" v="9120" actId="21"/>
        <pc:sldMkLst>
          <pc:docMk/>
          <pc:sldMk cId="3389523838" sldId="371"/>
        </pc:sldMkLst>
        <pc:spChg chg="mod">
          <ac:chgData name="McArthur Adal" userId="a438c38ebf9f9259" providerId="LiveId" clId="{C690E48A-245D-44ED-B63F-A77287395FFC}" dt="2024-07-08T07:09:47.442" v="5947" actId="14100"/>
          <ac:spMkLst>
            <pc:docMk/>
            <pc:sldMk cId="3389523838" sldId="371"/>
            <ac:spMk id="2" creationId="{98D19474-ECFF-27AF-7795-36B76DDC4DB7}"/>
          </ac:spMkLst>
        </pc:spChg>
        <pc:spChg chg="del">
          <ac:chgData name="McArthur Adal" userId="a438c38ebf9f9259" providerId="LiveId" clId="{C690E48A-245D-44ED-B63F-A77287395FFC}" dt="2024-07-08T07:09:13.626" v="5928"/>
          <ac:spMkLst>
            <pc:docMk/>
            <pc:sldMk cId="3389523838" sldId="371"/>
            <ac:spMk id="3" creationId="{F817F8B3-179C-29EF-3198-2C2DBD5AF889}"/>
          </ac:spMkLst>
        </pc:spChg>
        <pc:picChg chg="add del mod">
          <ac:chgData name="McArthur Adal" userId="a438c38ebf9f9259" providerId="LiveId" clId="{C690E48A-245D-44ED-B63F-A77287395FFC}" dt="2024-07-09T16:26:25.598" v="9109" actId="478"/>
          <ac:picMkLst>
            <pc:docMk/>
            <pc:sldMk cId="3389523838" sldId="371"/>
            <ac:picMk id="3" creationId="{4A1FF3A3-1609-2F8B-D7CB-1B66A3E57A0A}"/>
          </ac:picMkLst>
        </pc:picChg>
        <pc:picChg chg="add del mod">
          <ac:chgData name="McArthur Adal" userId="a438c38ebf9f9259" providerId="LiveId" clId="{C690E48A-245D-44ED-B63F-A77287395FFC}" dt="2024-07-09T16:28:58.797" v="9111" actId="478"/>
          <ac:picMkLst>
            <pc:docMk/>
            <pc:sldMk cId="3389523838" sldId="371"/>
            <ac:picMk id="5" creationId="{602C66E5-00B6-3FF2-4277-382A3AEE2BC3}"/>
          </ac:picMkLst>
        </pc:picChg>
        <pc:picChg chg="add del mod">
          <ac:chgData name="McArthur Adal" userId="a438c38ebf9f9259" providerId="LiveId" clId="{C690E48A-245D-44ED-B63F-A77287395FFC}" dt="2024-07-09T16:32:10.760" v="9113" actId="478"/>
          <ac:picMkLst>
            <pc:docMk/>
            <pc:sldMk cId="3389523838" sldId="371"/>
            <ac:picMk id="6" creationId="{D31CABC1-5E22-6CB3-1841-3A67B7A36677}"/>
          </ac:picMkLst>
        </pc:picChg>
        <pc:picChg chg="add del mod">
          <ac:chgData name="McArthur Adal" userId="a438c38ebf9f9259" providerId="LiveId" clId="{C690E48A-245D-44ED-B63F-A77287395FFC}" dt="2024-07-09T16:35:04.423" v="9115" actId="478"/>
          <ac:picMkLst>
            <pc:docMk/>
            <pc:sldMk cId="3389523838" sldId="371"/>
            <ac:picMk id="7" creationId="{B1F7CE36-28A0-FEF6-A9A8-1FEBEA16C434}"/>
          </ac:picMkLst>
        </pc:picChg>
        <pc:picChg chg="add del mod">
          <ac:chgData name="McArthur Adal" userId="a438c38ebf9f9259" providerId="LiveId" clId="{C690E48A-245D-44ED-B63F-A77287395FFC}" dt="2024-07-09T16:39:49.571" v="9120" actId="21"/>
          <ac:picMkLst>
            <pc:docMk/>
            <pc:sldMk cId="3389523838" sldId="371"/>
            <ac:picMk id="8" creationId="{00464909-D5C9-E2BB-0FED-CCC7BDB690F4}"/>
          </ac:picMkLst>
        </pc:picChg>
        <pc:picChg chg="add mod">
          <ac:chgData name="McArthur Adal" userId="a438c38ebf9f9259" providerId="LiveId" clId="{C690E48A-245D-44ED-B63F-A77287395FFC}" dt="2024-07-08T07:12:10.115" v="5949" actId="14100"/>
          <ac:picMkLst>
            <pc:docMk/>
            <pc:sldMk cId="3389523838" sldId="371"/>
            <ac:picMk id="1026" creationId="{D02275E4-0B7B-3698-8A61-28B60F09622F}"/>
          </ac:picMkLst>
        </pc:picChg>
      </pc:sldChg>
      <pc:sldChg chg="addSp delSp modSp new mod modClrScheme chgLayout">
        <pc:chgData name="McArthur Adal" userId="a438c38ebf9f9259" providerId="LiveId" clId="{C690E48A-245D-44ED-B63F-A77287395FFC}" dt="2024-07-09T00:09:27.528" v="7886" actId="255"/>
        <pc:sldMkLst>
          <pc:docMk/>
          <pc:sldMk cId="2405503152" sldId="372"/>
        </pc:sldMkLst>
        <pc:spChg chg="del mod ord">
          <ac:chgData name="McArthur Adal" userId="a438c38ebf9f9259" providerId="LiveId" clId="{C690E48A-245D-44ED-B63F-A77287395FFC}" dt="2024-07-08T09:29:03.290" v="6777" actId="700"/>
          <ac:spMkLst>
            <pc:docMk/>
            <pc:sldMk cId="2405503152" sldId="372"/>
            <ac:spMk id="2" creationId="{A0619AD6-637A-7BCC-AFA1-B28627D5F74C}"/>
          </ac:spMkLst>
        </pc:spChg>
        <pc:spChg chg="add mod ord">
          <ac:chgData name="McArthur Adal" userId="a438c38ebf9f9259" providerId="LiveId" clId="{C690E48A-245D-44ED-B63F-A77287395FFC}" dt="2024-07-09T00:08:58.252" v="7884" actId="700"/>
          <ac:spMkLst>
            <pc:docMk/>
            <pc:sldMk cId="2405503152" sldId="372"/>
            <ac:spMk id="3" creationId="{53EE99ED-0ABC-A6FF-CC96-25F9E80CB2FA}"/>
          </ac:spMkLst>
        </pc:spChg>
        <pc:spChg chg="add mod ord">
          <ac:chgData name="McArthur Adal" userId="a438c38ebf9f9259" providerId="LiveId" clId="{C690E48A-245D-44ED-B63F-A77287395FFC}" dt="2024-07-09T00:09:27.528" v="7886" actId="255"/>
          <ac:spMkLst>
            <pc:docMk/>
            <pc:sldMk cId="2405503152" sldId="372"/>
            <ac:spMk id="4" creationId="{16FB7B07-79BC-03A4-5B50-CCA865B14748}"/>
          </ac:spMkLst>
        </pc:spChg>
      </pc:sldChg>
      <pc:sldChg chg="addSp delSp modSp add mod ord">
        <pc:chgData name="McArthur Adal" userId="a438c38ebf9f9259" providerId="LiveId" clId="{C690E48A-245D-44ED-B63F-A77287395FFC}" dt="2024-07-09T03:06:32.308" v="8530" actId="1076"/>
        <pc:sldMkLst>
          <pc:docMk/>
          <pc:sldMk cId="3197358487" sldId="373"/>
        </pc:sldMkLst>
        <pc:spChg chg="mod">
          <ac:chgData name="McArthur Adal" userId="a438c38ebf9f9259" providerId="LiveId" clId="{C690E48A-245D-44ED-B63F-A77287395FFC}" dt="2024-07-08T09:54:12.196" v="7021" actId="1076"/>
          <ac:spMkLst>
            <pc:docMk/>
            <pc:sldMk cId="3197358487" sldId="373"/>
            <ac:spMk id="10" creationId="{7A60899E-19F4-66A3-63CA-EC51E6BCF52C}"/>
          </ac:spMkLst>
        </pc:spChg>
        <pc:picChg chg="add mod">
          <ac:chgData name="McArthur Adal" userId="a438c38ebf9f9259" providerId="LiveId" clId="{C690E48A-245D-44ED-B63F-A77287395FFC}" dt="2024-07-09T03:06:32.308" v="8530" actId="1076"/>
          <ac:picMkLst>
            <pc:docMk/>
            <pc:sldMk cId="3197358487" sldId="373"/>
            <ac:picMk id="4" creationId="{BCBA2605-A8E9-722D-BB65-6A0E1506908C}"/>
          </ac:picMkLst>
        </pc:picChg>
        <pc:picChg chg="del">
          <ac:chgData name="McArthur Adal" userId="a438c38ebf9f9259" providerId="LiveId" clId="{C690E48A-245D-44ED-B63F-A77287395FFC}" dt="2024-07-08T09:52:20.657" v="6934" actId="478"/>
          <ac:picMkLst>
            <pc:docMk/>
            <pc:sldMk cId="3197358487" sldId="373"/>
            <ac:picMk id="14" creationId="{A98AEC09-2D1A-AA7A-1846-A5AD683714A8}"/>
          </ac:picMkLst>
        </pc:picChg>
      </pc:sldChg>
      <pc:sldChg chg="addSp delSp modSp new mod chgLayout modNotesTx">
        <pc:chgData name="McArthur Adal" userId="a438c38ebf9f9259" providerId="LiveId" clId="{C690E48A-245D-44ED-B63F-A77287395FFC}" dt="2024-07-09T03:46:43.019" v="8659" actId="20577"/>
        <pc:sldMkLst>
          <pc:docMk/>
          <pc:sldMk cId="4213373400" sldId="374"/>
        </pc:sldMkLst>
        <pc:spChg chg="del mod ord">
          <ac:chgData name="McArthur Adal" userId="a438c38ebf9f9259" providerId="LiveId" clId="{C690E48A-245D-44ED-B63F-A77287395FFC}" dt="2024-07-08T23:54:19.819" v="7132" actId="700"/>
          <ac:spMkLst>
            <pc:docMk/>
            <pc:sldMk cId="4213373400" sldId="374"/>
            <ac:spMk id="2" creationId="{F7756160-6761-8290-B604-0BDD565EC4E7}"/>
          </ac:spMkLst>
        </pc:spChg>
        <pc:spChg chg="del mod ord">
          <ac:chgData name="McArthur Adal" userId="a438c38ebf9f9259" providerId="LiveId" clId="{C690E48A-245D-44ED-B63F-A77287395FFC}" dt="2024-07-08T23:54:19.819" v="7132" actId="700"/>
          <ac:spMkLst>
            <pc:docMk/>
            <pc:sldMk cId="4213373400" sldId="374"/>
            <ac:spMk id="3" creationId="{7C22D54D-F686-FA11-6E64-6A60FEF1FC62}"/>
          </ac:spMkLst>
        </pc:spChg>
        <pc:spChg chg="mod ord">
          <ac:chgData name="McArthur Adal" userId="a438c38ebf9f9259" providerId="LiveId" clId="{C690E48A-245D-44ED-B63F-A77287395FFC}" dt="2024-07-09T00:08:08.033" v="7873" actId="700"/>
          <ac:spMkLst>
            <pc:docMk/>
            <pc:sldMk cId="4213373400" sldId="374"/>
            <ac:spMk id="4" creationId="{E0186330-E491-7B65-FFAD-40E2F6E42846}"/>
          </ac:spMkLst>
        </pc:spChg>
        <pc:spChg chg="add del mod ord">
          <ac:chgData name="McArthur Adal" userId="a438c38ebf9f9259" providerId="LiveId" clId="{C690E48A-245D-44ED-B63F-A77287395FFC}" dt="2024-07-09T03:46:43.019" v="8659" actId="20577"/>
          <ac:spMkLst>
            <pc:docMk/>
            <pc:sldMk cId="4213373400" sldId="374"/>
            <ac:spMk id="5" creationId="{D34925D6-0FF2-D9E8-DE02-315D7D09A426}"/>
          </ac:spMkLst>
        </pc:spChg>
        <pc:spChg chg="add del mod ord">
          <ac:chgData name="McArthur Adal" userId="a438c38ebf9f9259" providerId="LiveId" clId="{C690E48A-245D-44ED-B63F-A77287395FFC}" dt="2024-07-08T23:55:13.552" v="7151"/>
          <ac:spMkLst>
            <pc:docMk/>
            <pc:sldMk cId="4213373400" sldId="374"/>
            <ac:spMk id="6" creationId="{77847CB6-FF1D-3B8A-516C-BFA67AE7FC12}"/>
          </ac:spMkLst>
        </pc:spChg>
        <pc:spChg chg="add mod">
          <ac:chgData name="McArthur Adal" userId="a438c38ebf9f9259" providerId="LiveId" clId="{C690E48A-245D-44ED-B63F-A77287395FFC}" dt="2024-07-08T23:54:27.157" v="7136"/>
          <ac:spMkLst>
            <pc:docMk/>
            <pc:sldMk cId="4213373400" sldId="374"/>
            <ac:spMk id="7" creationId="{425F492F-C6B4-A82F-C455-CD9370DC2E57}"/>
          </ac:spMkLst>
        </pc:spChg>
        <pc:spChg chg="add del mod ord">
          <ac:chgData name="McArthur Adal" userId="a438c38ebf9f9259" providerId="LiveId" clId="{C690E48A-245D-44ED-B63F-A77287395FFC}" dt="2024-07-08T23:55:06.530" v="7144" actId="700"/>
          <ac:spMkLst>
            <pc:docMk/>
            <pc:sldMk cId="4213373400" sldId="374"/>
            <ac:spMk id="8" creationId="{F52408F7-C132-4F49-F57C-2A878C1832B7}"/>
          </ac:spMkLst>
        </pc:spChg>
        <pc:spChg chg="add del mod">
          <ac:chgData name="McArthur Adal" userId="a438c38ebf9f9259" providerId="LiveId" clId="{C690E48A-245D-44ED-B63F-A77287395FFC}" dt="2024-07-09T00:02:11.830" v="7697" actId="478"/>
          <ac:spMkLst>
            <pc:docMk/>
            <pc:sldMk cId="4213373400" sldId="374"/>
            <ac:spMk id="9" creationId="{E2907934-7D49-B44E-FD63-5778B1C7EE53}"/>
          </ac:spMkLst>
        </pc:spChg>
        <pc:spChg chg="add mod">
          <ac:chgData name="McArthur Adal" userId="a438c38ebf9f9259" providerId="LiveId" clId="{C690E48A-245D-44ED-B63F-A77287395FFC}" dt="2024-07-08T23:59:29.140" v="7692" actId="767"/>
          <ac:spMkLst>
            <pc:docMk/>
            <pc:sldMk cId="4213373400" sldId="374"/>
            <ac:spMk id="10" creationId="{831804E1-3DC2-F295-76E4-85D17A138D8F}"/>
          </ac:spMkLst>
        </pc:spChg>
        <pc:spChg chg="add del">
          <ac:chgData name="McArthur Adal" userId="a438c38ebf9f9259" providerId="LiveId" clId="{C690E48A-245D-44ED-B63F-A77287395FFC}" dt="2024-07-09T00:02:11.830" v="7697" actId="478"/>
          <ac:spMkLst>
            <pc:docMk/>
            <pc:sldMk cId="4213373400" sldId="374"/>
            <ac:spMk id="11" creationId="{297005A8-6A51-3AA7-0D4B-17D8138961C9}"/>
          </ac:spMkLst>
        </pc:spChg>
        <pc:spChg chg="add del mod">
          <ac:chgData name="McArthur Adal" userId="a438c38ebf9f9259" providerId="LiveId" clId="{C690E48A-245D-44ED-B63F-A77287395FFC}" dt="2024-07-09T00:05:49.699" v="7861" actId="12084"/>
          <ac:spMkLst>
            <pc:docMk/>
            <pc:sldMk cId="4213373400" sldId="374"/>
            <ac:spMk id="12" creationId="{05885C21-FA40-63A9-BCBE-623CD707600B}"/>
          </ac:spMkLst>
        </pc:spChg>
        <pc:spChg chg="add mod">
          <ac:chgData name="McArthur Adal" userId="a438c38ebf9f9259" providerId="LiveId" clId="{C690E48A-245D-44ED-B63F-A77287395FFC}" dt="2024-07-09T00:02:25.373" v="7703"/>
          <ac:spMkLst>
            <pc:docMk/>
            <pc:sldMk cId="4213373400" sldId="374"/>
            <ac:spMk id="13" creationId="{F1262916-2D5B-156A-9256-BD45BF9B7AA4}"/>
          </ac:spMkLst>
        </pc:spChg>
        <pc:spChg chg="add del mod ord">
          <ac:chgData name="McArthur Adal" userId="a438c38ebf9f9259" providerId="LiveId" clId="{C690E48A-245D-44ED-B63F-A77287395FFC}" dt="2024-07-09T00:08:14.411" v="7874" actId="478"/>
          <ac:spMkLst>
            <pc:docMk/>
            <pc:sldMk cId="4213373400" sldId="374"/>
            <ac:spMk id="15" creationId="{59609F52-E833-E756-6022-867997B70BDA}"/>
          </ac:spMkLst>
        </pc:spChg>
        <pc:graphicFrameChg chg="add mod ord">
          <ac:chgData name="McArthur Adal" userId="a438c38ebf9f9259" providerId="LiveId" clId="{C690E48A-245D-44ED-B63F-A77287395FFC}" dt="2024-07-09T00:16:17.884" v="7941" actId="20577"/>
          <ac:graphicFrameMkLst>
            <pc:docMk/>
            <pc:sldMk cId="4213373400" sldId="374"/>
            <ac:graphicFrameMk id="14" creationId="{B6F4BBCF-AA75-A64C-E127-3B97EA50E9BE}"/>
          </ac:graphicFrameMkLst>
        </pc:graphicFrameChg>
      </pc:sldChg>
      <pc:sldChg chg="addSp delSp modSp new mod">
        <pc:chgData name="McArthur Adal" userId="a438c38ebf9f9259" providerId="LiveId" clId="{C690E48A-245D-44ED-B63F-A77287395FFC}" dt="2024-07-09T03:03:24.025" v="8460" actId="20577"/>
        <pc:sldMkLst>
          <pc:docMk/>
          <pc:sldMk cId="103074846" sldId="375"/>
        </pc:sldMkLst>
        <pc:spChg chg="mod">
          <ac:chgData name="McArthur Adal" userId="a438c38ebf9f9259" providerId="LiveId" clId="{C690E48A-245D-44ED-B63F-A77287395FFC}" dt="2024-07-09T01:23:12.791" v="8112" actId="20577"/>
          <ac:spMkLst>
            <pc:docMk/>
            <pc:sldMk cId="103074846" sldId="375"/>
            <ac:spMk id="2" creationId="{264EDF62-DB2C-7215-F855-6BEB15FBDD44}"/>
          </ac:spMkLst>
        </pc:spChg>
        <pc:spChg chg="del">
          <ac:chgData name="McArthur Adal" userId="a438c38ebf9f9259" providerId="LiveId" clId="{C690E48A-245D-44ED-B63F-A77287395FFC}" dt="2024-07-09T01:05:47.909" v="8042" actId="478"/>
          <ac:spMkLst>
            <pc:docMk/>
            <pc:sldMk cId="103074846" sldId="375"/>
            <ac:spMk id="3" creationId="{BE9E5389-964A-3BFF-5F68-112C460501BE}"/>
          </ac:spMkLst>
        </pc:spChg>
        <pc:spChg chg="add mod">
          <ac:chgData name="McArthur Adal" userId="a438c38ebf9f9259" providerId="LiveId" clId="{C690E48A-245D-44ED-B63F-A77287395FFC}" dt="2024-07-09T03:03:24.025" v="8460" actId="20577"/>
          <ac:spMkLst>
            <pc:docMk/>
            <pc:sldMk cId="103074846" sldId="375"/>
            <ac:spMk id="12" creationId="{E5874C1F-CFC0-091D-7D7F-C7AC7C495766}"/>
          </ac:spMkLst>
        </pc:spChg>
        <pc:grpChg chg="add mod">
          <ac:chgData name="McArthur Adal" userId="a438c38ebf9f9259" providerId="LiveId" clId="{C690E48A-245D-44ED-B63F-A77287395FFC}" dt="2024-07-09T01:28:09.864" v="8190" actId="1076"/>
          <ac:grpSpMkLst>
            <pc:docMk/>
            <pc:sldMk cId="103074846" sldId="375"/>
            <ac:grpSpMk id="11" creationId="{C26BA7DD-EFE1-6CFC-EF4B-002DEACD8FEC}"/>
          </ac:grpSpMkLst>
        </pc:grpChg>
        <pc:picChg chg="add del mod">
          <ac:chgData name="McArthur Adal" userId="a438c38ebf9f9259" providerId="LiveId" clId="{C690E48A-245D-44ED-B63F-A77287395FFC}" dt="2024-07-09T01:07:01.339" v="8054" actId="478"/>
          <ac:picMkLst>
            <pc:docMk/>
            <pc:sldMk cId="103074846" sldId="375"/>
            <ac:picMk id="6" creationId="{0452E0CC-B850-FF69-B4B0-5A44D0A4E3EB}"/>
          </ac:picMkLst>
        </pc:picChg>
        <pc:picChg chg="add mod modCrop">
          <ac:chgData name="McArthur Adal" userId="a438c38ebf9f9259" providerId="LiveId" clId="{C690E48A-245D-44ED-B63F-A77287395FFC}" dt="2024-07-09T01:20:53.411" v="8072" actId="732"/>
          <ac:picMkLst>
            <pc:docMk/>
            <pc:sldMk cId="103074846" sldId="375"/>
            <ac:picMk id="8" creationId="{54DFEDEC-A980-7492-B74A-71F78B62674A}"/>
          </ac:picMkLst>
        </pc:picChg>
        <pc:picChg chg="add mod modCrop">
          <ac:chgData name="McArthur Adal" userId="a438c38ebf9f9259" providerId="LiveId" clId="{C690E48A-245D-44ED-B63F-A77287395FFC}" dt="2024-07-09T01:21:15.662" v="8073" actId="732"/>
          <ac:picMkLst>
            <pc:docMk/>
            <pc:sldMk cId="103074846" sldId="375"/>
            <ac:picMk id="10" creationId="{CA79DE04-5CD9-5F85-D374-2065DE334635}"/>
          </ac:picMkLst>
        </pc:picChg>
      </pc:sldChg>
      <pc:sldChg chg="addSp modSp add del mod">
        <pc:chgData name="McArthur Adal" userId="a438c38ebf9f9259" providerId="LiveId" clId="{C690E48A-245D-44ED-B63F-A77287395FFC}" dt="2024-07-09T00:20:17.679" v="8022" actId="47"/>
        <pc:sldMkLst>
          <pc:docMk/>
          <pc:sldMk cId="676407529" sldId="375"/>
        </pc:sldMkLst>
        <pc:spChg chg="add">
          <ac:chgData name="McArthur Adal" userId="a438c38ebf9f9259" providerId="LiveId" clId="{C690E48A-245D-44ED-B63F-A77287395FFC}" dt="2024-07-08T23:58:38.381" v="7688"/>
          <ac:spMkLst>
            <pc:docMk/>
            <pc:sldMk cId="676407529" sldId="375"/>
            <ac:spMk id="2" creationId="{7B7DBA44-92DC-BBB1-8E9C-8D4AF10A75BB}"/>
          </ac:spMkLst>
        </pc:spChg>
        <pc:spChg chg="mod">
          <ac:chgData name="McArthur Adal" userId="a438c38ebf9f9259" providerId="LiveId" clId="{C690E48A-245D-44ED-B63F-A77287395FFC}" dt="2024-07-09T00:00:14.059" v="7695" actId="20577"/>
          <ac:spMkLst>
            <pc:docMk/>
            <pc:sldMk cId="676407529" sldId="375"/>
            <ac:spMk id="9" creationId="{E2907934-7D49-B44E-FD63-5778B1C7EE53}"/>
          </ac:spMkLst>
        </pc:spChg>
      </pc:sldChg>
      <pc:sldChg chg="modSp new mod">
        <pc:chgData name="McArthur Adal" userId="a438c38ebf9f9259" providerId="LiveId" clId="{C690E48A-245D-44ED-B63F-A77287395FFC}" dt="2024-07-09T03:46:10.708" v="8640" actId="27636"/>
        <pc:sldMkLst>
          <pc:docMk/>
          <pc:sldMk cId="477998040" sldId="376"/>
        </pc:sldMkLst>
        <pc:spChg chg="mod">
          <ac:chgData name="McArthur Adal" userId="a438c38ebf9f9259" providerId="LiveId" clId="{C690E48A-245D-44ED-B63F-A77287395FFC}" dt="2024-07-09T03:04:12.730" v="8487" actId="20577"/>
          <ac:spMkLst>
            <pc:docMk/>
            <pc:sldMk cId="477998040" sldId="376"/>
            <ac:spMk id="2" creationId="{726BDF98-388D-4E63-DC50-1CDD192B9018}"/>
          </ac:spMkLst>
        </pc:spChg>
        <pc:spChg chg="mod">
          <ac:chgData name="McArthur Adal" userId="a438c38ebf9f9259" providerId="LiveId" clId="{C690E48A-245D-44ED-B63F-A77287395FFC}" dt="2024-07-09T03:46:10.708" v="8640" actId="27636"/>
          <ac:spMkLst>
            <pc:docMk/>
            <pc:sldMk cId="477998040" sldId="376"/>
            <ac:spMk id="3" creationId="{1648D8CD-AAD8-59E1-7454-8939BA6EEC89}"/>
          </ac:spMkLst>
        </pc:spChg>
      </pc:sldChg>
      <pc:sldChg chg="addSp modSp add del">
        <pc:chgData name="McArthur Adal" userId="a438c38ebf9f9259" providerId="LiveId" clId="{C690E48A-245D-44ED-B63F-A77287395FFC}" dt="2024-07-09T00:20:19.012" v="8023" actId="47"/>
        <pc:sldMkLst>
          <pc:docMk/>
          <pc:sldMk cId="4107296866" sldId="376"/>
        </pc:sldMkLst>
        <pc:spChg chg="add">
          <ac:chgData name="McArthur Adal" userId="a438c38ebf9f9259" providerId="LiveId" clId="{C690E48A-245D-44ED-B63F-A77287395FFC}" dt="2024-07-08T23:58:28.856" v="7685"/>
          <ac:spMkLst>
            <pc:docMk/>
            <pc:sldMk cId="4107296866" sldId="376"/>
            <ac:spMk id="2" creationId="{65D7E4E4-EAAC-3781-4600-CAC4E987BCEF}"/>
          </ac:spMkLst>
        </pc:spChg>
        <pc:spChg chg="add mod">
          <ac:chgData name="McArthur Adal" userId="a438c38ebf9f9259" providerId="LiveId" clId="{C690E48A-245D-44ED-B63F-A77287395FFC}" dt="2024-07-08T23:58:32.098" v="7687"/>
          <ac:spMkLst>
            <pc:docMk/>
            <pc:sldMk cId="4107296866" sldId="376"/>
            <ac:spMk id="3" creationId="{E00C60ED-E7F6-00AC-E418-13C4D3476311}"/>
          </ac:spMkLst>
        </pc:spChg>
      </pc:sldChg>
      <pc:sldChg chg="addSp delSp modSp new mod modClrScheme delAnim modAnim chgLayout">
        <pc:chgData name="McArthur Adal" userId="a438c38ebf9f9259" providerId="LiveId" clId="{C690E48A-245D-44ED-B63F-A77287395FFC}" dt="2024-07-09T19:17:32.087" v="9187" actId="207"/>
        <pc:sldMkLst>
          <pc:docMk/>
          <pc:sldMk cId="4229537492" sldId="377"/>
        </pc:sldMkLst>
        <pc:spChg chg="del mod ord">
          <ac:chgData name="McArthur Adal" userId="a438c38ebf9f9259" providerId="LiveId" clId="{C690E48A-245D-44ED-B63F-A77287395FFC}" dt="2024-07-09T11:37:01.062" v="8661" actId="700"/>
          <ac:spMkLst>
            <pc:docMk/>
            <pc:sldMk cId="4229537492" sldId="377"/>
            <ac:spMk id="2" creationId="{83B197F6-1050-0127-E1D5-75084FDF6AC9}"/>
          </ac:spMkLst>
        </pc:spChg>
        <pc:spChg chg="del">
          <ac:chgData name="McArthur Adal" userId="a438c38ebf9f9259" providerId="LiveId" clId="{C690E48A-245D-44ED-B63F-A77287395FFC}" dt="2024-07-09T11:37:01.062" v="8661" actId="700"/>
          <ac:spMkLst>
            <pc:docMk/>
            <pc:sldMk cId="4229537492" sldId="377"/>
            <ac:spMk id="3" creationId="{794E5168-8A95-4528-8558-393BD27200D5}"/>
          </ac:spMkLst>
        </pc:spChg>
        <pc:spChg chg="del mod ord">
          <ac:chgData name="McArthur Adal" userId="a438c38ebf9f9259" providerId="LiveId" clId="{C690E48A-245D-44ED-B63F-A77287395FFC}" dt="2024-07-09T11:37:01.062" v="8661" actId="700"/>
          <ac:spMkLst>
            <pc:docMk/>
            <pc:sldMk cId="4229537492" sldId="377"/>
            <ac:spMk id="4" creationId="{313BEBE5-D89F-07AF-B996-B05BD6AA31CA}"/>
          </ac:spMkLst>
        </pc:spChg>
        <pc:spChg chg="del">
          <ac:chgData name="McArthur Adal" userId="a438c38ebf9f9259" providerId="LiveId" clId="{C690E48A-245D-44ED-B63F-A77287395FFC}" dt="2024-07-09T11:37:01.062" v="8661" actId="700"/>
          <ac:spMkLst>
            <pc:docMk/>
            <pc:sldMk cId="4229537492" sldId="377"/>
            <ac:spMk id="5" creationId="{2A644467-A3C5-F4F9-9B53-FD5B7001F574}"/>
          </ac:spMkLst>
        </pc:spChg>
        <pc:spChg chg="del">
          <ac:chgData name="McArthur Adal" userId="a438c38ebf9f9259" providerId="LiveId" clId="{C690E48A-245D-44ED-B63F-A77287395FFC}" dt="2024-07-09T11:37:01.062" v="8661" actId="700"/>
          <ac:spMkLst>
            <pc:docMk/>
            <pc:sldMk cId="4229537492" sldId="377"/>
            <ac:spMk id="6" creationId="{10DFD9DC-04B5-31C1-9AF6-B2BEC1ABD515}"/>
          </ac:spMkLst>
        </pc:spChg>
        <pc:spChg chg="mod ord">
          <ac:chgData name="McArthur Adal" userId="a438c38ebf9f9259" providerId="LiveId" clId="{C690E48A-245D-44ED-B63F-A77287395FFC}" dt="2024-07-09T11:37:01.062" v="8661" actId="700"/>
          <ac:spMkLst>
            <pc:docMk/>
            <pc:sldMk cId="4229537492" sldId="377"/>
            <ac:spMk id="7" creationId="{A3630429-99A3-6FB5-F1A0-B3CBF14BA1D2}"/>
          </ac:spMkLst>
        </pc:spChg>
        <pc:spChg chg="add mod ord">
          <ac:chgData name="McArthur Adal" userId="a438c38ebf9f9259" providerId="LiveId" clId="{C690E48A-245D-44ED-B63F-A77287395FFC}" dt="2024-07-09T12:21:21.135" v="9075" actId="1076"/>
          <ac:spMkLst>
            <pc:docMk/>
            <pc:sldMk cId="4229537492" sldId="377"/>
            <ac:spMk id="8" creationId="{EA9DB12D-CEA9-4AD4-B1FD-8B9911B09FE1}"/>
          </ac:spMkLst>
        </pc:spChg>
        <pc:spChg chg="add del mod ord">
          <ac:chgData name="McArthur Adal" userId="a438c38ebf9f9259" providerId="LiveId" clId="{C690E48A-245D-44ED-B63F-A77287395FFC}" dt="2024-07-09T11:37:08.775" v="8662" actId="478"/>
          <ac:spMkLst>
            <pc:docMk/>
            <pc:sldMk cId="4229537492" sldId="377"/>
            <ac:spMk id="9" creationId="{979F39BC-985C-836A-5DA1-ACB5F3967120}"/>
          </ac:spMkLst>
        </pc:spChg>
        <pc:spChg chg="add del mod">
          <ac:chgData name="McArthur Adal" userId="a438c38ebf9f9259" providerId="LiveId" clId="{C690E48A-245D-44ED-B63F-A77287395FFC}" dt="2024-07-09T19:17:32.087" v="9187" actId="207"/>
          <ac:spMkLst>
            <pc:docMk/>
            <pc:sldMk cId="4229537492" sldId="377"/>
            <ac:spMk id="12" creationId="{20475009-917D-82E2-AA08-B61DD3D38AC1}"/>
          </ac:spMkLst>
        </pc:spChg>
        <pc:spChg chg="add mod">
          <ac:chgData name="McArthur Adal" userId="a438c38ebf9f9259" providerId="LiveId" clId="{C690E48A-245D-44ED-B63F-A77287395FFC}" dt="2024-07-09T12:12:21.978" v="9070" actId="20577"/>
          <ac:spMkLst>
            <pc:docMk/>
            <pc:sldMk cId="4229537492" sldId="377"/>
            <ac:spMk id="15" creationId="{591BDADE-302F-6C88-1FEB-7BE5B31A8CDC}"/>
          </ac:spMkLst>
        </pc:spChg>
        <pc:picChg chg="add del mod">
          <ac:chgData name="McArthur Adal" userId="a438c38ebf9f9259" providerId="LiveId" clId="{C690E48A-245D-44ED-B63F-A77287395FFC}" dt="2024-07-09T11:40:00.841" v="8671" actId="478"/>
          <ac:picMkLst>
            <pc:docMk/>
            <pc:sldMk cId="4229537492" sldId="377"/>
            <ac:picMk id="10" creationId="{D4E20202-179F-C587-2ACD-F4E22D59C838}"/>
          </ac:picMkLst>
        </pc:picChg>
        <pc:picChg chg="add del mod">
          <ac:chgData name="McArthur Adal" userId="a438c38ebf9f9259" providerId="LiveId" clId="{C690E48A-245D-44ED-B63F-A77287395FFC}" dt="2024-07-09T11:51:56.793" v="8920" actId="478"/>
          <ac:picMkLst>
            <pc:docMk/>
            <pc:sldMk cId="4229537492" sldId="377"/>
            <ac:picMk id="11" creationId="{D291E161-F47A-9410-9E65-67C8CD03A8EB}"/>
          </ac:picMkLst>
        </pc:picChg>
        <pc:picChg chg="add del mod">
          <ac:chgData name="McArthur Adal" userId="a438c38ebf9f9259" providerId="LiveId" clId="{C690E48A-245D-44ED-B63F-A77287395FFC}" dt="2024-07-09T12:04:28.915" v="8932" actId="478"/>
          <ac:picMkLst>
            <pc:docMk/>
            <pc:sldMk cId="4229537492" sldId="377"/>
            <ac:picMk id="13" creationId="{99D6E5BE-261E-04D6-7F91-AB2819649A6C}"/>
          </ac:picMkLst>
        </pc:picChg>
        <pc:picChg chg="add mod">
          <ac:chgData name="McArthur Adal" userId="a438c38ebf9f9259" providerId="LiveId" clId="{C690E48A-245D-44ED-B63F-A77287395FFC}" dt="2024-07-09T12:07:19.837" v="8939" actId="1076"/>
          <ac:picMkLst>
            <pc:docMk/>
            <pc:sldMk cId="4229537492" sldId="377"/>
            <ac:picMk id="14" creationId="{1DF543A1-7626-38B5-53ED-9E06C548BAF4}"/>
          </ac:picMkLst>
        </pc:picChg>
      </pc:sldChg>
      <pc:sldChg chg="new">
        <pc:chgData name="McArthur Adal" userId="a438c38ebf9f9259" providerId="LiveId" clId="{C690E48A-245D-44ED-B63F-A77287395FFC}" dt="2024-07-09T12:21:52.301" v="9076" actId="680"/>
        <pc:sldMkLst>
          <pc:docMk/>
          <pc:sldMk cId="1408655393" sldId="378"/>
        </pc:sldMkLst>
      </pc:sldChg>
      <pc:sldChg chg="addSp delSp modSp new mod modAnim modNotesTx">
        <pc:chgData name="McArthur Adal" userId="a438c38ebf9f9259" providerId="LiveId" clId="{C690E48A-245D-44ED-B63F-A77287395FFC}" dt="2024-07-09T19:07:02.294" v="9166" actId="1076"/>
        <pc:sldMkLst>
          <pc:docMk/>
          <pc:sldMk cId="3235188817" sldId="379"/>
        </pc:sldMkLst>
        <pc:spChg chg="mod">
          <ac:chgData name="McArthur Adal" userId="a438c38ebf9f9259" providerId="LiveId" clId="{C690E48A-245D-44ED-B63F-A77287395FFC}" dt="2024-07-09T16:41:25.295" v="9164" actId="20577"/>
          <ac:spMkLst>
            <pc:docMk/>
            <pc:sldMk cId="3235188817" sldId="379"/>
            <ac:spMk id="2" creationId="{C3296791-FF26-4D26-21F1-F166A14F29F1}"/>
          </ac:spMkLst>
        </pc:spChg>
        <pc:spChg chg="del">
          <ac:chgData name="McArthur Adal" userId="a438c38ebf9f9259" providerId="LiveId" clId="{C690E48A-245D-44ED-B63F-A77287395FFC}" dt="2024-07-09T16:39:58.603" v="9122" actId="478"/>
          <ac:spMkLst>
            <pc:docMk/>
            <pc:sldMk cId="3235188817" sldId="379"/>
            <ac:spMk id="3" creationId="{108EA48B-F681-52A2-9A14-F736BC176228}"/>
          </ac:spMkLst>
        </pc:spChg>
        <pc:picChg chg="add mod">
          <ac:chgData name="McArthur Adal" userId="a438c38ebf9f9259" providerId="LiveId" clId="{C690E48A-245D-44ED-B63F-A77287395FFC}" dt="2024-07-09T19:07:02.294" v="9166" actId="1076"/>
          <ac:picMkLst>
            <pc:docMk/>
            <pc:sldMk cId="3235188817" sldId="379"/>
            <ac:picMk id="8" creationId="{00464909-D5C9-E2BB-0FED-CCC7BDB690F4}"/>
          </ac:picMkLst>
        </pc:picChg>
      </pc:sldChg>
      <pc:sldChg chg="addSp delSp modSp new mod">
        <pc:chgData name="McArthur Adal" userId="a438c38ebf9f9259" providerId="LiveId" clId="{C690E48A-245D-44ED-B63F-A77287395FFC}" dt="2024-07-09T19:44:04.999" v="9260" actId="20577"/>
        <pc:sldMkLst>
          <pc:docMk/>
          <pc:sldMk cId="4031857525" sldId="380"/>
        </pc:sldMkLst>
        <pc:spChg chg="mod">
          <ac:chgData name="McArthur Adal" userId="a438c38ebf9f9259" providerId="LiveId" clId="{C690E48A-245D-44ED-B63F-A77287395FFC}" dt="2024-07-09T19:44:04.999" v="9260" actId="20577"/>
          <ac:spMkLst>
            <pc:docMk/>
            <pc:sldMk cId="4031857525" sldId="380"/>
            <ac:spMk id="2" creationId="{E68039F2-E589-1C66-FA69-AD1EA8E790D6}"/>
          </ac:spMkLst>
        </pc:spChg>
        <pc:spChg chg="del">
          <ac:chgData name="McArthur Adal" userId="a438c38ebf9f9259" providerId="LiveId" clId="{C690E48A-245D-44ED-B63F-A77287395FFC}" dt="2024-07-09T19:42:36.404" v="9189" actId="478"/>
          <ac:spMkLst>
            <pc:docMk/>
            <pc:sldMk cId="4031857525" sldId="380"/>
            <ac:spMk id="3" creationId="{8DFD1091-CD1C-1574-62C8-DA16AA4BDF1D}"/>
          </ac:spMkLst>
        </pc:spChg>
        <pc:picChg chg="add mod">
          <ac:chgData name="McArthur Adal" userId="a438c38ebf9f9259" providerId="LiveId" clId="{C690E48A-245D-44ED-B63F-A77287395FFC}" dt="2024-07-09T19:42:52.426" v="9194" actId="1076"/>
          <ac:picMkLst>
            <pc:docMk/>
            <pc:sldMk cId="4031857525" sldId="380"/>
            <ac:picMk id="6" creationId="{A507E73F-1E05-6BAB-886D-D16F9CD4D12D}"/>
          </ac:picMkLst>
        </pc:picChg>
      </pc:sldChg>
      <pc:sldMasterChg chg="modSp mod setBg addSldLayout delSldLayout modSldLayout">
        <pc:chgData name="McArthur Adal" userId="a438c38ebf9f9259" providerId="LiveId" clId="{C690E48A-245D-44ED-B63F-A77287395FFC}" dt="2024-07-08T04:25:44.429" v="5407"/>
        <pc:sldMasterMkLst>
          <pc:docMk/>
          <pc:sldMasterMk cId="2319061225" sldId="2147483648"/>
        </pc:sldMasterMkLst>
        <pc:spChg chg="mod">
          <ac:chgData name="McArthur Adal" userId="a438c38ebf9f9259" providerId="LiveId" clId="{C690E48A-245D-44ED-B63F-A77287395FFC}" dt="2024-07-08T04:25:44.429" v="5407"/>
          <ac:spMkLst>
            <pc:docMk/>
            <pc:sldMasterMk cId="2319061225" sldId="2147483648"/>
            <ac:spMk id="2" creationId="{8F4C17E5-24ED-44BC-BA50-02EF903552E1}"/>
          </ac:spMkLst>
        </pc:spChg>
        <pc:spChg chg="mod">
          <ac:chgData name="McArthur Adal" userId="a438c38ebf9f9259" providerId="LiveId" clId="{C690E48A-245D-44ED-B63F-A77287395FFC}" dt="2024-07-08T04:25:44.429" v="5407"/>
          <ac:spMkLst>
            <pc:docMk/>
            <pc:sldMasterMk cId="2319061225" sldId="2147483648"/>
            <ac:spMk id="3" creationId="{4833D101-3AF0-4F06-90ED-B83615C36CE9}"/>
          </ac:spMkLst>
        </pc:spChg>
        <pc:spChg chg="mod">
          <ac:chgData name="McArthur Adal" userId="a438c38ebf9f9259" providerId="LiveId" clId="{C690E48A-245D-44ED-B63F-A77287395FFC}" dt="2024-07-08T04:25:44.429" v="5407"/>
          <ac:spMkLst>
            <pc:docMk/>
            <pc:sldMasterMk cId="2319061225" sldId="2147483648"/>
            <ac:spMk id="4" creationId="{C2AE9FDE-AF95-49F8-A927-35A23C9E6532}"/>
          </ac:spMkLst>
        </pc:spChg>
        <pc:spChg chg="mod">
          <ac:chgData name="McArthur Adal" userId="a438c38ebf9f9259" providerId="LiveId" clId="{C690E48A-245D-44ED-B63F-A77287395FFC}" dt="2024-07-08T04:25:44.429" v="5407"/>
          <ac:spMkLst>
            <pc:docMk/>
            <pc:sldMasterMk cId="2319061225" sldId="2147483648"/>
            <ac:spMk id="5" creationId="{CC2E900D-8FF9-4E80-860D-89C2D3B4E4E1}"/>
          </ac:spMkLst>
        </pc:spChg>
        <pc:spChg chg="mod">
          <ac:chgData name="McArthur Adal" userId="a438c38ebf9f9259" providerId="LiveId" clId="{C690E48A-245D-44ED-B63F-A77287395FFC}" dt="2024-07-08T04:25:44.429" v="5407"/>
          <ac:spMkLst>
            <pc:docMk/>
            <pc:sldMasterMk cId="2319061225" sldId="2147483648"/>
            <ac:spMk id="6" creationId="{F1A66A0C-1415-46A3-A1FF-BE18C70873E3}"/>
          </ac:spMkLst>
        </pc:spChg>
        <pc:sldLayoutChg chg="modSp">
          <pc:chgData name="McArthur Adal" userId="a438c38ebf9f9259" providerId="LiveId" clId="{C690E48A-245D-44ED-B63F-A77287395FFC}" dt="2024-07-08T04:25:44.429" v="5407"/>
          <pc:sldLayoutMkLst>
            <pc:docMk/>
            <pc:sldMasterMk cId="2319061225" sldId="2147483648"/>
            <pc:sldLayoutMk cId="1776826555" sldId="2147483649"/>
          </pc:sldLayoutMkLst>
          <pc:spChg chg="mod">
            <ac:chgData name="McArthur Adal" userId="a438c38ebf9f9259" providerId="LiveId" clId="{C690E48A-245D-44ED-B63F-A77287395FFC}" dt="2024-07-08T04:25:44.429" v="5407"/>
            <ac:spMkLst>
              <pc:docMk/>
              <pc:sldMasterMk cId="2319061225" sldId="2147483648"/>
              <pc:sldLayoutMk cId="1776826555" sldId="2147483649"/>
              <ac:spMk id="2" creationId="{415B3628-62D7-4A6D-A79F-34DE91DBA31E}"/>
            </ac:spMkLst>
          </pc:spChg>
          <pc:picChg chg="mod">
            <ac:chgData name="McArthur Adal" userId="a438c38ebf9f9259" providerId="LiveId" clId="{C690E48A-245D-44ED-B63F-A77287395FFC}" dt="2024-07-08T04:25:44.429" v="5407"/>
            <ac:picMkLst>
              <pc:docMk/>
              <pc:sldMasterMk cId="2319061225" sldId="2147483648"/>
              <pc:sldLayoutMk cId="1776826555" sldId="2147483649"/>
              <ac:picMk id="8" creationId="{A04F1E16-9A84-4D0E-9706-79C396AF6AE6}"/>
            </ac:picMkLst>
          </pc:picChg>
        </pc:sldLayoutChg>
        <pc:sldLayoutChg chg="modSp setBg">
          <pc:chgData name="McArthur Adal" userId="a438c38ebf9f9259" providerId="LiveId" clId="{C690E48A-245D-44ED-B63F-A77287395FFC}" dt="2024-07-08T04:25:44.429" v="5407"/>
          <pc:sldLayoutMkLst>
            <pc:docMk/>
            <pc:sldMasterMk cId="2319061225" sldId="2147483648"/>
            <pc:sldLayoutMk cId="982124936" sldId="2147483650"/>
          </pc:sldLayoutMkLst>
          <pc:spChg chg="mod">
            <ac:chgData name="McArthur Adal" userId="a438c38ebf9f9259" providerId="LiveId" clId="{C690E48A-245D-44ED-B63F-A77287395FFC}" dt="2024-07-08T04:25:44.429" v="5407"/>
            <ac:spMkLst>
              <pc:docMk/>
              <pc:sldMasterMk cId="2319061225" sldId="2147483648"/>
              <pc:sldLayoutMk cId="982124936" sldId="2147483650"/>
              <ac:spMk id="2" creationId="{3F0A9B92-C2D0-466A-A680-A35832C452B3}"/>
            </ac:spMkLst>
          </pc:spChg>
          <pc:spChg chg="mod">
            <ac:chgData name="McArthur Adal" userId="a438c38ebf9f9259" providerId="LiveId" clId="{C690E48A-245D-44ED-B63F-A77287395FFC}" dt="2024-07-08T04:25:44.429" v="5407"/>
            <ac:spMkLst>
              <pc:docMk/>
              <pc:sldMasterMk cId="2319061225" sldId="2147483648"/>
              <pc:sldLayoutMk cId="982124936" sldId="2147483650"/>
              <ac:spMk id="3" creationId="{2DA41CE6-5A88-4C5C-B2A4-6A5D2153B16F}"/>
            </ac:spMkLst>
          </pc:spChg>
          <pc:spChg chg="mod">
            <ac:chgData name="McArthur Adal" userId="a438c38ebf9f9259" providerId="LiveId" clId="{C690E48A-245D-44ED-B63F-A77287395FFC}" dt="2024-07-08T04:25:44.429" v="5407"/>
            <ac:spMkLst>
              <pc:docMk/>
              <pc:sldMasterMk cId="2319061225" sldId="2147483648"/>
              <pc:sldLayoutMk cId="982124936" sldId="2147483650"/>
              <ac:spMk id="5" creationId="{7727F11D-8AF8-44D6-A48B-D8C7779B8B08}"/>
            </ac:spMkLst>
          </pc:spChg>
          <pc:spChg chg="mod">
            <ac:chgData name="McArthur Adal" userId="a438c38ebf9f9259" providerId="LiveId" clId="{C690E48A-245D-44ED-B63F-A77287395FFC}" dt="2024-07-08T04:25:44.429" v="5407"/>
            <ac:spMkLst>
              <pc:docMk/>
              <pc:sldMasterMk cId="2319061225" sldId="2147483648"/>
              <pc:sldLayoutMk cId="982124936" sldId="2147483650"/>
              <ac:spMk id="6" creationId="{658C0879-6B0F-4AF6-A997-EC61DA8964AE}"/>
            </ac:spMkLst>
          </pc:spChg>
          <pc:picChg chg="mod">
            <ac:chgData name="McArthur Adal" userId="a438c38ebf9f9259" providerId="LiveId" clId="{C690E48A-245D-44ED-B63F-A77287395FFC}" dt="2024-07-08T04:25:44.429" v="5407"/>
            <ac:picMkLst>
              <pc:docMk/>
              <pc:sldMasterMk cId="2319061225" sldId="2147483648"/>
              <pc:sldLayoutMk cId="982124936" sldId="2147483650"/>
              <ac:picMk id="8" creationId="{D514C6BF-376E-43E8-881D-2E767426990A}"/>
            </ac:picMkLst>
          </pc:picChg>
        </pc:sldLayoutChg>
        <pc:sldLayoutChg chg="modSp setBg">
          <pc:chgData name="McArthur Adal" userId="a438c38ebf9f9259" providerId="LiveId" clId="{C690E48A-245D-44ED-B63F-A77287395FFC}" dt="2024-07-08T04:25:44.429" v="5407"/>
          <pc:sldLayoutMkLst>
            <pc:docMk/>
            <pc:sldMasterMk cId="2319061225" sldId="2147483648"/>
            <pc:sldLayoutMk cId="4249735939" sldId="2147483651"/>
          </pc:sldLayoutMkLst>
          <pc:spChg chg="mod">
            <ac:chgData name="McArthur Adal" userId="a438c38ebf9f9259" providerId="LiveId" clId="{C690E48A-245D-44ED-B63F-A77287395FFC}" dt="2024-07-08T04:25:44.429" v="5407"/>
            <ac:spMkLst>
              <pc:docMk/>
              <pc:sldMasterMk cId="2319061225" sldId="2147483648"/>
              <pc:sldLayoutMk cId="4249735939" sldId="2147483651"/>
              <ac:spMk id="2" creationId="{23A3821F-4537-4AE7-8829-C2E3AE60F6E1}"/>
            </ac:spMkLst>
          </pc:spChg>
          <pc:spChg chg="mod">
            <ac:chgData name="McArthur Adal" userId="a438c38ebf9f9259" providerId="LiveId" clId="{C690E48A-245D-44ED-B63F-A77287395FFC}" dt="2024-07-08T04:25:44.429" v="5407"/>
            <ac:spMkLst>
              <pc:docMk/>
              <pc:sldMasterMk cId="2319061225" sldId="2147483648"/>
              <pc:sldLayoutMk cId="4249735939" sldId="2147483651"/>
              <ac:spMk id="3" creationId="{EAC9D25F-5B3D-F5B2-5D02-C6BC6AA8987B}"/>
            </ac:spMkLst>
          </pc:spChg>
          <pc:spChg chg="mod">
            <ac:chgData name="McArthur Adal" userId="a438c38ebf9f9259" providerId="LiveId" clId="{C690E48A-245D-44ED-B63F-A77287395FFC}" dt="2024-07-08T04:25:44.429" v="5407"/>
            <ac:spMkLst>
              <pc:docMk/>
              <pc:sldMasterMk cId="2319061225" sldId="2147483648"/>
              <pc:sldLayoutMk cId="4249735939" sldId="2147483651"/>
              <ac:spMk id="15" creationId="{7459776D-4049-CB00-C321-0627C169BC51}"/>
            </ac:spMkLst>
          </pc:spChg>
          <pc:spChg chg="mod">
            <ac:chgData name="McArthur Adal" userId="a438c38ebf9f9259" providerId="LiveId" clId="{C690E48A-245D-44ED-B63F-A77287395FFC}" dt="2024-07-08T04:25:44.429" v="5407"/>
            <ac:spMkLst>
              <pc:docMk/>
              <pc:sldMasterMk cId="2319061225" sldId="2147483648"/>
              <pc:sldLayoutMk cId="4249735939" sldId="2147483651"/>
              <ac:spMk id="16" creationId="{EDE114AF-34C6-A062-7340-858BC27DA264}"/>
            </ac:spMkLst>
          </pc:spChg>
          <pc:grpChg chg="mod">
            <ac:chgData name="McArthur Adal" userId="a438c38ebf9f9259" providerId="LiveId" clId="{C690E48A-245D-44ED-B63F-A77287395FFC}" dt="2024-07-08T04:25:44.429" v="5407"/>
            <ac:grpSpMkLst>
              <pc:docMk/>
              <pc:sldMasterMk cId="2319061225" sldId="2147483648"/>
              <pc:sldLayoutMk cId="4249735939" sldId="2147483651"/>
              <ac:grpSpMk id="9" creationId="{18E16CF1-2502-F2F0-2C27-2DD7979033E2}"/>
            </ac:grpSpMkLst>
          </pc:grpChg>
          <pc:cxnChg chg="mod">
            <ac:chgData name="McArthur Adal" userId="a438c38ebf9f9259" providerId="LiveId" clId="{C690E48A-245D-44ED-B63F-A77287395FFC}" dt="2024-07-08T04:25:44.429" v="5407"/>
            <ac:cxnSpMkLst>
              <pc:docMk/>
              <pc:sldMasterMk cId="2319061225" sldId="2147483648"/>
              <pc:sldLayoutMk cId="4249735939" sldId="2147483651"/>
              <ac:cxnSpMk id="10" creationId="{6322A6FB-333C-65AE-23D8-08BCEA174D43}"/>
            </ac:cxnSpMkLst>
          </pc:cxnChg>
          <pc:cxnChg chg="mod">
            <ac:chgData name="McArthur Adal" userId="a438c38ebf9f9259" providerId="LiveId" clId="{C690E48A-245D-44ED-B63F-A77287395FFC}" dt="2024-07-08T04:25:44.429" v="5407"/>
            <ac:cxnSpMkLst>
              <pc:docMk/>
              <pc:sldMasterMk cId="2319061225" sldId="2147483648"/>
              <pc:sldLayoutMk cId="4249735939" sldId="2147483651"/>
              <ac:cxnSpMk id="11" creationId="{162BB247-4598-A983-DEBF-6F042C1DB0BC}"/>
            </ac:cxnSpMkLst>
          </pc:cxnChg>
          <pc:cxnChg chg="mod">
            <ac:chgData name="McArthur Adal" userId="a438c38ebf9f9259" providerId="LiveId" clId="{C690E48A-245D-44ED-B63F-A77287395FFC}" dt="2024-07-08T04:25:44.429" v="5407"/>
            <ac:cxnSpMkLst>
              <pc:docMk/>
              <pc:sldMasterMk cId="2319061225" sldId="2147483648"/>
              <pc:sldLayoutMk cId="4249735939" sldId="2147483651"/>
              <ac:cxnSpMk id="12" creationId="{34E84FEE-D475-A71D-7996-5925602ECF9A}"/>
            </ac:cxnSpMkLst>
          </pc:cxnChg>
        </pc:sldLayoutChg>
        <pc:sldLayoutChg chg="modSp setBg">
          <pc:chgData name="McArthur Adal" userId="a438c38ebf9f9259" providerId="LiveId" clId="{C690E48A-245D-44ED-B63F-A77287395FFC}" dt="2024-07-08T04:25:44.429" v="5407"/>
          <pc:sldLayoutMkLst>
            <pc:docMk/>
            <pc:sldMasterMk cId="2319061225" sldId="2147483648"/>
            <pc:sldLayoutMk cId="2432451945" sldId="2147483653"/>
          </pc:sldLayoutMkLst>
          <pc:spChg chg="mod">
            <ac:chgData name="McArthur Adal" userId="a438c38ebf9f9259" providerId="LiveId" clId="{C690E48A-245D-44ED-B63F-A77287395FFC}" dt="2024-07-08T04:25:44.429" v="5407"/>
            <ac:spMkLst>
              <pc:docMk/>
              <pc:sldMasterMk cId="2319061225" sldId="2147483648"/>
              <pc:sldLayoutMk cId="2432451945" sldId="2147483653"/>
              <ac:spMk id="2" creationId="{81CF3B5C-31C4-46BA-9FAD-72DF917A84DA}"/>
            </ac:spMkLst>
          </pc:spChg>
          <pc:spChg chg="mod">
            <ac:chgData name="McArthur Adal" userId="a438c38ebf9f9259" providerId="LiveId" clId="{C690E48A-245D-44ED-B63F-A77287395FFC}" dt="2024-07-08T04:25:44.429" v="5407"/>
            <ac:spMkLst>
              <pc:docMk/>
              <pc:sldMasterMk cId="2319061225" sldId="2147483648"/>
              <pc:sldLayoutMk cId="2432451945" sldId="2147483653"/>
              <ac:spMk id="3" creationId="{B659CD1F-9DFB-4048-9B9B-2BD7D4EC6400}"/>
            </ac:spMkLst>
          </pc:spChg>
          <pc:spChg chg="mod">
            <ac:chgData name="McArthur Adal" userId="a438c38ebf9f9259" providerId="LiveId" clId="{C690E48A-245D-44ED-B63F-A77287395FFC}" dt="2024-07-08T04:25:44.429" v="5407"/>
            <ac:spMkLst>
              <pc:docMk/>
              <pc:sldMasterMk cId="2319061225" sldId="2147483648"/>
              <pc:sldLayoutMk cId="2432451945" sldId="2147483653"/>
              <ac:spMk id="4" creationId="{AC9B20CF-6B91-4562-B799-0ABDAEBC0D2A}"/>
            </ac:spMkLst>
          </pc:spChg>
          <pc:spChg chg="mod">
            <ac:chgData name="McArthur Adal" userId="a438c38ebf9f9259" providerId="LiveId" clId="{C690E48A-245D-44ED-B63F-A77287395FFC}" dt="2024-07-08T04:25:44.429" v="5407"/>
            <ac:spMkLst>
              <pc:docMk/>
              <pc:sldMasterMk cId="2319061225" sldId="2147483648"/>
              <pc:sldLayoutMk cId="2432451945" sldId="2147483653"/>
              <ac:spMk id="5" creationId="{B374FC39-67F6-42EA-BCD1-F69AE2F0F22D}"/>
            </ac:spMkLst>
          </pc:spChg>
          <pc:spChg chg="mod">
            <ac:chgData name="McArthur Adal" userId="a438c38ebf9f9259" providerId="LiveId" clId="{C690E48A-245D-44ED-B63F-A77287395FFC}" dt="2024-07-08T04:25:44.429" v="5407"/>
            <ac:spMkLst>
              <pc:docMk/>
              <pc:sldMasterMk cId="2319061225" sldId="2147483648"/>
              <pc:sldLayoutMk cId="2432451945" sldId="2147483653"/>
              <ac:spMk id="7" creationId="{0120DFF5-B64A-9744-4500-1D7BBA19BF1C}"/>
            </ac:spMkLst>
          </pc:spChg>
          <pc:spChg chg="mod">
            <ac:chgData name="McArthur Adal" userId="a438c38ebf9f9259" providerId="LiveId" clId="{C690E48A-245D-44ED-B63F-A77287395FFC}" dt="2024-07-08T04:25:44.429" v="5407"/>
            <ac:spMkLst>
              <pc:docMk/>
              <pc:sldMasterMk cId="2319061225" sldId="2147483648"/>
              <pc:sldLayoutMk cId="2432451945" sldId="2147483653"/>
              <ac:spMk id="8" creationId="{CBE560E3-F935-488F-8F0E-191D7B6B54B8}"/>
            </ac:spMkLst>
          </pc:spChg>
          <pc:picChg chg="mod">
            <ac:chgData name="McArthur Adal" userId="a438c38ebf9f9259" providerId="LiveId" clId="{C690E48A-245D-44ED-B63F-A77287395FFC}" dt="2024-07-08T04:25:44.429" v="5407"/>
            <ac:picMkLst>
              <pc:docMk/>
              <pc:sldMasterMk cId="2319061225" sldId="2147483648"/>
              <pc:sldLayoutMk cId="2432451945" sldId="2147483653"/>
              <ac:picMk id="13" creationId="{E0588715-35AD-8BE1-A5FC-E28BDD3854A6}"/>
            </ac:picMkLst>
          </pc:picChg>
        </pc:sldLayoutChg>
        <pc:sldLayoutChg chg="modSp">
          <pc:chgData name="McArthur Adal" userId="a438c38ebf9f9259" providerId="LiveId" clId="{C690E48A-245D-44ED-B63F-A77287395FFC}" dt="2024-07-08T04:25:44.429" v="5407"/>
          <pc:sldLayoutMkLst>
            <pc:docMk/>
            <pc:sldMasterMk cId="2319061225" sldId="2147483648"/>
            <pc:sldLayoutMk cId="917780591" sldId="2147483664"/>
          </pc:sldLayoutMkLst>
          <pc:spChg chg="mod">
            <ac:chgData name="McArthur Adal" userId="a438c38ebf9f9259" providerId="LiveId" clId="{C690E48A-245D-44ED-B63F-A77287395FFC}" dt="2024-07-08T04:25:44.429" v="5407"/>
            <ac:spMkLst>
              <pc:docMk/>
              <pc:sldMasterMk cId="2319061225" sldId="2147483648"/>
              <pc:sldLayoutMk cId="917780591" sldId="2147483664"/>
              <ac:spMk id="2" creationId="{23A3821F-4537-4AE7-8829-C2E3AE60F6E1}"/>
            </ac:spMkLst>
          </pc:spChg>
          <pc:spChg chg="mod">
            <ac:chgData name="McArthur Adal" userId="a438c38ebf9f9259" providerId="LiveId" clId="{C690E48A-245D-44ED-B63F-A77287395FFC}" dt="2024-07-08T04:25:44.429" v="5407"/>
            <ac:spMkLst>
              <pc:docMk/>
              <pc:sldMasterMk cId="2319061225" sldId="2147483648"/>
              <pc:sldLayoutMk cId="917780591" sldId="2147483664"/>
              <ac:spMk id="4" creationId="{04569D00-2037-2A8D-943B-22FAC1C0B690}"/>
            </ac:spMkLst>
          </pc:spChg>
          <pc:spChg chg="mod">
            <ac:chgData name="McArthur Adal" userId="a438c38ebf9f9259" providerId="LiveId" clId="{C690E48A-245D-44ED-B63F-A77287395FFC}" dt="2024-07-08T04:25:44.429" v="5407"/>
            <ac:spMkLst>
              <pc:docMk/>
              <pc:sldMasterMk cId="2319061225" sldId="2147483648"/>
              <pc:sldLayoutMk cId="917780591" sldId="2147483664"/>
              <ac:spMk id="5" creationId="{75967A9D-0B53-4F3F-0872-495C23A33235}"/>
            </ac:spMkLst>
          </pc:spChg>
          <pc:spChg chg="mod">
            <ac:chgData name="McArthur Adal" userId="a438c38ebf9f9259" providerId="LiveId" clId="{C690E48A-245D-44ED-B63F-A77287395FFC}" dt="2024-07-08T04:25:44.429" v="5407"/>
            <ac:spMkLst>
              <pc:docMk/>
              <pc:sldMasterMk cId="2319061225" sldId="2147483648"/>
              <pc:sldLayoutMk cId="917780591" sldId="2147483664"/>
              <ac:spMk id="8" creationId="{643B0E9A-A777-8745-6A36-0A79CB5E036B}"/>
            </ac:spMkLst>
          </pc:spChg>
          <pc:spChg chg="mod">
            <ac:chgData name="McArthur Adal" userId="a438c38ebf9f9259" providerId="LiveId" clId="{C690E48A-245D-44ED-B63F-A77287395FFC}" dt="2024-07-08T04:25:44.429" v="5407"/>
            <ac:spMkLst>
              <pc:docMk/>
              <pc:sldMasterMk cId="2319061225" sldId="2147483648"/>
              <pc:sldLayoutMk cId="917780591" sldId="2147483664"/>
              <ac:spMk id="13" creationId="{4C376638-5C5B-8E5B-0C26-8F63B98EA417}"/>
            </ac:spMkLst>
          </pc:spChg>
          <pc:cxnChg chg="mod">
            <ac:chgData name="McArthur Adal" userId="a438c38ebf9f9259" providerId="LiveId" clId="{C690E48A-245D-44ED-B63F-A77287395FFC}" dt="2024-07-08T04:25:44.429" v="5407"/>
            <ac:cxnSpMkLst>
              <pc:docMk/>
              <pc:sldMasterMk cId="2319061225" sldId="2147483648"/>
              <pc:sldLayoutMk cId="917780591" sldId="2147483664"/>
              <ac:cxnSpMk id="11" creationId="{3B2CC92D-F90A-CB67-4860-D6939AC29566}"/>
            </ac:cxnSpMkLst>
          </pc:cxnChg>
        </pc:sldLayoutChg>
        <pc:sldLayoutChg chg="modSp setBg">
          <pc:chgData name="McArthur Adal" userId="a438c38ebf9f9259" providerId="LiveId" clId="{C690E48A-245D-44ED-B63F-A77287395FFC}" dt="2024-07-08T04:25:44.429" v="5407"/>
          <pc:sldLayoutMkLst>
            <pc:docMk/>
            <pc:sldMasterMk cId="2319061225" sldId="2147483648"/>
            <pc:sldLayoutMk cId="1291140423" sldId="2147483665"/>
          </pc:sldLayoutMkLst>
          <pc:spChg chg="mod">
            <ac:chgData name="McArthur Adal" userId="a438c38ebf9f9259" providerId="LiveId" clId="{C690E48A-245D-44ED-B63F-A77287395FFC}" dt="2024-07-08T04:25:44.429" v="5407"/>
            <ac:spMkLst>
              <pc:docMk/>
              <pc:sldMasterMk cId="2319061225" sldId="2147483648"/>
              <pc:sldLayoutMk cId="1291140423" sldId="2147483665"/>
              <ac:spMk id="2" creationId="{415B3628-62D7-4A6D-A79F-34DE91DBA31E}"/>
            </ac:spMkLst>
          </pc:spChg>
          <pc:spChg chg="mod">
            <ac:chgData name="McArthur Adal" userId="a438c38ebf9f9259" providerId="LiveId" clId="{C690E48A-245D-44ED-B63F-A77287395FFC}" dt="2024-07-08T04:25:44.429" v="5407"/>
            <ac:spMkLst>
              <pc:docMk/>
              <pc:sldMasterMk cId="2319061225" sldId="2147483648"/>
              <pc:sldLayoutMk cId="1291140423" sldId="2147483665"/>
              <ac:spMk id="3" creationId="{55457758-A125-4CEA-A3D5-CBD010417BD2}"/>
            </ac:spMkLst>
          </pc:spChg>
          <pc:spChg chg="mod">
            <ac:chgData name="McArthur Adal" userId="a438c38ebf9f9259" providerId="LiveId" clId="{C690E48A-245D-44ED-B63F-A77287395FFC}" dt="2024-07-08T04:25:44.429" v="5407"/>
            <ac:spMkLst>
              <pc:docMk/>
              <pc:sldMasterMk cId="2319061225" sldId="2147483648"/>
              <pc:sldLayoutMk cId="1291140423" sldId="2147483665"/>
              <ac:spMk id="10" creationId="{6026D44C-0B39-4DE1-A0FC-5615DDAAE3CE}"/>
            </ac:spMkLst>
          </pc:spChg>
          <pc:spChg chg="mod">
            <ac:chgData name="McArthur Adal" userId="a438c38ebf9f9259" providerId="LiveId" clId="{C690E48A-245D-44ED-B63F-A77287395FFC}" dt="2024-07-08T04:25:44.429" v="5407"/>
            <ac:spMkLst>
              <pc:docMk/>
              <pc:sldMasterMk cId="2319061225" sldId="2147483648"/>
              <pc:sldLayoutMk cId="1291140423" sldId="2147483665"/>
              <ac:spMk id="11" creationId="{0F8222B4-B618-42C4-8BDB-D2E4DF2F22C3}"/>
            </ac:spMkLst>
          </pc:spChg>
          <pc:picChg chg="mod">
            <ac:chgData name="McArthur Adal" userId="a438c38ebf9f9259" providerId="LiveId" clId="{C690E48A-245D-44ED-B63F-A77287395FFC}" dt="2024-07-08T04:25:44.429" v="5407"/>
            <ac:picMkLst>
              <pc:docMk/>
              <pc:sldMasterMk cId="2319061225" sldId="2147483648"/>
              <pc:sldLayoutMk cId="1291140423" sldId="2147483665"/>
              <ac:picMk id="6" creationId="{ED3361C9-310A-4255-A94E-B77588962DA5}"/>
            </ac:picMkLst>
          </pc:picChg>
        </pc:sldLayoutChg>
        <pc:sldLayoutChg chg="modSp setBg">
          <pc:chgData name="McArthur Adal" userId="a438c38ebf9f9259" providerId="LiveId" clId="{C690E48A-245D-44ED-B63F-A77287395FFC}" dt="2024-07-08T04:25:44.429" v="5407"/>
          <pc:sldLayoutMkLst>
            <pc:docMk/>
            <pc:sldMasterMk cId="2319061225" sldId="2147483648"/>
            <pc:sldLayoutMk cId="3370680036" sldId="2147483667"/>
          </pc:sldLayoutMkLst>
          <pc:spChg chg="mod">
            <ac:chgData name="McArthur Adal" userId="a438c38ebf9f9259" providerId="LiveId" clId="{C690E48A-245D-44ED-B63F-A77287395FFC}" dt="2024-07-08T04:25:44.429" v="5407"/>
            <ac:spMkLst>
              <pc:docMk/>
              <pc:sldMasterMk cId="2319061225" sldId="2147483648"/>
              <pc:sldLayoutMk cId="3370680036" sldId="2147483667"/>
              <ac:spMk id="2" creationId="{EE5C4E19-B78B-4E39-B661-7E6A2E6C5002}"/>
            </ac:spMkLst>
          </pc:spChg>
          <pc:spChg chg="mod">
            <ac:chgData name="McArthur Adal" userId="a438c38ebf9f9259" providerId="LiveId" clId="{C690E48A-245D-44ED-B63F-A77287395FFC}" dt="2024-07-08T04:25:44.429" v="5407"/>
            <ac:spMkLst>
              <pc:docMk/>
              <pc:sldMasterMk cId="2319061225" sldId="2147483648"/>
              <pc:sldLayoutMk cId="3370680036" sldId="2147483667"/>
              <ac:spMk id="6" creationId="{BFB554B2-4C33-2975-9F27-94B8AE71DF13}"/>
            </ac:spMkLst>
          </pc:spChg>
          <pc:spChg chg="mod">
            <ac:chgData name="McArthur Adal" userId="a438c38ebf9f9259" providerId="LiveId" clId="{C690E48A-245D-44ED-B63F-A77287395FFC}" dt="2024-07-08T04:25:44.429" v="5407"/>
            <ac:spMkLst>
              <pc:docMk/>
              <pc:sldMasterMk cId="2319061225" sldId="2147483648"/>
              <pc:sldLayoutMk cId="3370680036" sldId="2147483667"/>
              <ac:spMk id="7" creationId="{503C6776-E983-2BA3-1054-75996FE0FD22}"/>
            </ac:spMkLst>
          </pc:spChg>
          <pc:spChg chg="mod">
            <ac:chgData name="McArthur Adal" userId="a438c38ebf9f9259" providerId="LiveId" clId="{C690E48A-245D-44ED-B63F-A77287395FFC}" dt="2024-07-08T04:25:44.429" v="5407"/>
            <ac:spMkLst>
              <pc:docMk/>
              <pc:sldMasterMk cId="2319061225" sldId="2147483648"/>
              <pc:sldLayoutMk cId="3370680036" sldId="2147483667"/>
              <ac:spMk id="8" creationId="{C3975522-461E-4D79-B5B9-BF9471B54688}"/>
            </ac:spMkLst>
          </pc:spChg>
          <pc:grpChg chg="mod">
            <ac:chgData name="McArthur Adal" userId="a438c38ebf9f9259" providerId="LiveId" clId="{C690E48A-245D-44ED-B63F-A77287395FFC}" dt="2024-07-08T04:25:44.429" v="5407"/>
            <ac:grpSpMkLst>
              <pc:docMk/>
              <pc:sldMasterMk cId="2319061225" sldId="2147483648"/>
              <pc:sldLayoutMk cId="3370680036" sldId="2147483667"/>
              <ac:grpSpMk id="10" creationId="{544E9C70-0200-3C21-7766-CB9EA5FBFA88}"/>
            </ac:grpSpMkLst>
          </pc:grpChg>
          <pc:cxnChg chg="mod">
            <ac:chgData name="McArthur Adal" userId="a438c38ebf9f9259" providerId="LiveId" clId="{C690E48A-245D-44ED-B63F-A77287395FFC}" dt="2024-07-08T04:25:44.429" v="5407"/>
            <ac:cxnSpMkLst>
              <pc:docMk/>
              <pc:sldMasterMk cId="2319061225" sldId="2147483648"/>
              <pc:sldLayoutMk cId="3370680036" sldId="2147483667"/>
              <ac:cxnSpMk id="11" creationId="{1D5E4B16-2071-DEE9-BE53-F35AFBEFCA57}"/>
            </ac:cxnSpMkLst>
          </pc:cxnChg>
          <pc:cxnChg chg="mod">
            <ac:chgData name="McArthur Adal" userId="a438c38ebf9f9259" providerId="LiveId" clId="{C690E48A-245D-44ED-B63F-A77287395FFC}" dt="2024-07-08T04:25:44.429" v="5407"/>
            <ac:cxnSpMkLst>
              <pc:docMk/>
              <pc:sldMasterMk cId="2319061225" sldId="2147483648"/>
              <pc:sldLayoutMk cId="3370680036" sldId="2147483667"/>
              <ac:cxnSpMk id="12" creationId="{1CB2B071-0355-D550-18A8-9D515CA16987}"/>
            </ac:cxnSpMkLst>
          </pc:cxnChg>
        </pc:sldLayoutChg>
        <pc:sldLayoutChg chg="modSp setBg">
          <pc:chgData name="McArthur Adal" userId="a438c38ebf9f9259" providerId="LiveId" clId="{C690E48A-245D-44ED-B63F-A77287395FFC}" dt="2024-07-08T04:25:44.429" v="5407"/>
          <pc:sldLayoutMkLst>
            <pc:docMk/>
            <pc:sldMasterMk cId="2319061225" sldId="2147483648"/>
            <pc:sldLayoutMk cId="1282501794" sldId="2147483669"/>
          </pc:sldLayoutMkLst>
          <pc:spChg chg="mod">
            <ac:chgData name="McArthur Adal" userId="a438c38ebf9f9259" providerId="LiveId" clId="{C690E48A-245D-44ED-B63F-A77287395FFC}" dt="2024-07-08T04:25:44.429" v="5407"/>
            <ac:spMkLst>
              <pc:docMk/>
              <pc:sldMasterMk cId="2319061225" sldId="2147483648"/>
              <pc:sldLayoutMk cId="1282501794" sldId="2147483669"/>
              <ac:spMk id="2" creationId="{415B3628-62D7-4A6D-A79F-34DE91DBA31E}"/>
            </ac:spMkLst>
          </pc:spChg>
          <pc:grpChg chg="mod">
            <ac:chgData name="McArthur Adal" userId="a438c38ebf9f9259" providerId="LiveId" clId="{C690E48A-245D-44ED-B63F-A77287395FFC}" dt="2024-07-08T04:25:44.429" v="5407"/>
            <ac:grpSpMkLst>
              <pc:docMk/>
              <pc:sldMasterMk cId="2319061225" sldId="2147483648"/>
              <pc:sldLayoutMk cId="1282501794" sldId="2147483669"/>
              <ac:grpSpMk id="4" creationId="{4A96E214-6A61-C8A7-B1DB-C8C260C13441}"/>
            </ac:grpSpMkLst>
          </pc:grpChg>
          <pc:cxnChg chg="mod">
            <ac:chgData name="McArthur Adal" userId="a438c38ebf9f9259" providerId="LiveId" clId="{C690E48A-245D-44ED-B63F-A77287395FFC}" dt="2024-07-08T04:25:44.429" v="5407"/>
            <ac:cxnSpMkLst>
              <pc:docMk/>
              <pc:sldMasterMk cId="2319061225" sldId="2147483648"/>
              <pc:sldLayoutMk cId="1282501794" sldId="2147483669"/>
              <ac:cxnSpMk id="5" creationId="{A18BC1BC-99D6-D9F4-19F9-AAE722E2AE61}"/>
            </ac:cxnSpMkLst>
          </pc:cxnChg>
          <pc:cxnChg chg="mod">
            <ac:chgData name="McArthur Adal" userId="a438c38ebf9f9259" providerId="LiveId" clId="{C690E48A-245D-44ED-B63F-A77287395FFC}" dt="2024-07-08T04:25:44.429" v="5407"/>
            <ac:cxnSpMkLst>
              <pc:docMk/>
              <pc:sldMasterMk cId="2319061225" sldId="2147483648"/>
              <pc:sldLayoutMk cId="1282501794" sldId="2147483669"/>
              <ac:cxnSpMk id="6" creationId="{6816F797-248B-2C75-29B9-DB65A809D47B}"/>
            </ac:cxnSpMkLst>
          </pc:cxnChg>
        </pc:sldLayoutChg>
        <pc:sldLayoutChg chg="modSp setBg">
          <pc:chgData name="McArthur Adal" userId="a438c38ebf9f9259" providerId="LiveId" clId="{C690E48A-245D-44ED-B63F-A77287395FFC}" dt="2024-07-08T04:25:44.429" v="5407"/>
          <pc:sldLayoutMkLst>
            <pc:docMk/>
            <pc:sldMasterMk cId="2319061225" sldId="2147483648"/>
            <pc:sldLayoutMk cId="3754018643" sldId="2147483670"/>
          </pc:sldLayoutMkLst>
          <pc:spChg chg="mod">
            <ac:chgData name="McArthur Adal" userId="a438c38ebf9f9259" providerId="LiveId" clId="{C690E48A-245D-44ED-B63F-A77287395FFC}" dt="2024-07-08T04:25:44.429" v="5407"/>
            <ac:spMkLst>
              <pc:docMk/>
              <pc:sldMasterMk cId="2319061225" sldId="2147483648"/>
              <pc:sldLayoutMk cId="3754018643" sldId="2147483670"/>
              <ac:spMk id="2" creationId="{415B3628-62D7-4A6D-A79F-34DE91DBA31E}"/>
            </ac:spMkLst>
          </pc:spChg>
          <pc:spChg chg="mod">
            <ac:chgData name="McArthur Adal" userId="a438c38ebf9f9259" providerId="LiveId" clId="{C690E48A-245D-44ED-B63F-A77287395FFC}" dt="2024-07-08T04:25:44.429" v="5407"/>
            <ac:spMkLst>
              <pc:docMk/>
              <pc:sldMasterMk cId="2319061225" sldId="2147483648"/>
              <pc:sldLayoutMk cId="3754018643" sldId="2147483670"/>
              <ac:spMk id="9" creationId="{419F5397-34DB-BC88-ADF5-AA470A06FE50}"/>
            </ac:spMkLst>
          </pc:spChg>
          <pc:cxnChg chg="mod">
            <ac:chgData name="McArthur Adal" userId="a438c38ebf9f9259" providerId="LiveId" clId="{C690E48A-245D-44ED-B63F-A77287395FFC}" dt="2024-07-08T04:25:44.429" v="5407"/>
            <ac:cxnSpMkLst>
              <pc:docMk/>
              <pc:sldMasterMk cId="2319061225" sldId="2147483648"/>
              <pc:sldLayoutMk cId="3754018643" sldId="2147483670"/>
              <ac:cxnSpMk id="7" creationId="{5D8E94DD-0F7B-3F92-58EA-5F06D557BF40}"/>
            </ac:cxnSpMkLst>
          </pc:cxnChg>
        </pc:sldLayoutChg>
        <pc:sldLayoutChg chg="modSp setBg">
          <pc:chgData name="McArthur Adal" userId="a438c38ebf9f9259" providerId="LiveId" clId="{C690E48A-245D-44ED-B63F-A77287395FFC}" dt="2024-07-08T04:25:44.429" v="5407"/>
          <pc:sldLayoutMkLst>
            <pc:docMk/>
            <pc:sldMasterMk cId="2319061225" sldId="2147483648"/>
            <pc:sldLayoutMk cId="440329692" sldId="2147483671"/>
          </pc:sldLayoutMkLst>
          <pc:spChg chg="mod">
            <ac:chgData name="McArthur Adal" userId="a438c38ebf9f9259" providerId="LiveId" clId="{C690E48A-245D-44ED-B63F-A77287395FFC}" dt="2024-07-08T04:25:44.429" v="5407"/>
            <ac:spMkLst>
              <pc:docMk/>
              <pc:sldMasterMk cId="2319061225" sldId="2147483648"/>
              <pc:sldLayoutMk cId="440329692" sldId="2147483671"/>
              <ac:spMk id="2" creationId="{415B3628-62D7-4A6D-A79F-34DE91DBA31E}"/>
            </ac:spMkLst>
          </pc:spChg>
          <pc:picChg chg="mod">
            <ac:chgData name="McArthur Adal" userId="a438c38ebf9f9259" providerId="LiveId" clId="{C690E48A-245D-44ED-B63F-A77287395FFC}" dt="2024-07-08T04:25:44.429" v="5407"/>
            <ac:picMkLst>
              <pc:docMk/>
              <pc:sldMasterMk cId="2319061225" sldId="2147483648"/>
              <pc:sldLayoutMk cId="440329692" sldId="2147483671"/>
              <ac:picMk id="4" creationId="{5E045004-3604-59DC-13E0-7A0B2DF78C4E}"/>
            </ac:picMkLst>
          </pc:picChg>
        </pc:sldLayoutChg>
        <pc:sldLayoutChg chg="modSp setBg">
          <pc:chgData name="McArthur Adal" userId="a438c38ebf9f9259" providerId="LiveId" clId="{C690E48A-245D-44ED-B63F-A77287395FFC}" dt="2024-07-08T04:25:44.429" v="5407"/>
          <pc:sldLayoutMkLst>
            <pc:docMk/>
            <pc:sldMasterMk cId="2319061225" sldId="2147483648"/>
            <pc:sldLayoutMk cId="284012778" sldId="2147483672"/>
          </pc:sldLayoutMkLst>
          <pc:spChg chg="mod">
            <ac:chgData name="McArthur Adal" userId="a438c38ebf9f9259" providerId="LiveId" clId="{C690E48A-245D-44ED-B63F-A77287395FFC}" dt="2024-07-08T04:25:44.429" v="5407"/>
            <ac:spMkLst>
              <pc:docMk/>
              <pc:sldMasterMk cId="2319061225" sldId="2147483648"/>
              <pc:sldLayoutMk cId="284012778" sldId="2147483672"/>
              <ac:spMk id="2" creationId="{81CF3B5C-31C4-46BA-9FAD-72DF917A84DA}"/>
            </ac:spMkLst>
          </pc:spChg>
          <pc:spChg chg="mod">
            <ac:chgData name="McArthur Adal" userId="a438c38ebf9f9259" providerId="LiveId" clId="{C690E48A-245D-44ED-B63F-A77287395FFC}" dt="2024-07-08T04:25:44.429" v="5407"/>
            <ac:spMkLst>
              <pc:docMk/>
              <pc:sldMasterMk cId="2319061225" sldId="2147483648"/>
              <pc:sldLayoutMk cId="284012778" sldId="2147483672"/>
              <ac:spMk id="3" creationId="{B659CD1F-9DFB-4048-9B9B-2BD7D4EC6400}"/>
            </ac:spMkLst>
          </pc:spChg>
          <pc:spChg chg="mod">
            <ac:chgData name="McArthur Adal" userId="a438c38ebf9f9259" providerId="LiveId" clId="{C690E48A-245D-44ED-B63F-A77287395FFC}" dt="2024-07-08T04:25:44.429" v="5407"/>
            <ac:spMkLst>
              <pc:docMk/>
              <pc:sldMasterMk cId="2319061225" sldId="2147483648"/>
              <pc:sldLayoutMk cId="284012778" sldId="2147483672"/>
              <ac:spMk id="5" creationId="{B374FC39-67F6-42EA-BCD1-F69AE2F0F22D}"/>
            </ac:spMkLst>
          </pc:spChg>
          <pc:spChg chg="mod">
            <ac:chgData name="McArthur Adal" userId="a438c38ebf9f9259" providerId="LiveId" clId="{C690E48A-245D-44ED-B63F-A77287395FFC}" dt="2024-07-08T04:25:44.429" v="5407"/>
            <ac:spMkLst>
              <pc:docMk/>
              <pc:sldMasterMk cId="2319061225" sldId="2147483648"/>
              <pc:sldLayoutMk cId="284012778" sldId="2147483672"/>
              <ac:spMk id="7" creationId="{07FF22E3-5928-787E-B062-FA18127D3BD9}"/>
            </ac:spMkLst>
          </pc:spChg>
          <pc:spChg chg="mod">
            <ac:chgData name="McArthur Adal" userId="a438c38ebf9f9259" providerId="LiveId" clId="{C690E48A-245D-44ED-B63F-A77287395FFC}" dt="2024-07-08T04:25:44.429" v="5407"/>
            <ac:spMkLst>
              <pc:docMk/>
              <pc:sldMasterMk cId="2319061225" sldId="2147483648"/>
              <pc:sldLayoutMk cId="284012778" sldId="2147483672"/>
              <ac:spMk id="9" creationId="{178E4D0B-96F1-45F3-6B2A-5FA31A37257F}"/>
            </ac:spMkLst>
          </pc:spChg>
          <pc:spChg chg="mod">
            <ac:chgData name="McArthur Adal" userId="a438c38ebf9f9259" providerId="LiveId" clId="{C690E48A-245D-44ED-B63F-A77287395FFC}" dt="2024-07-08T04:25:44.429" v="5407"/>
            <ac:spMkLst>
              <pc:docMk/>
              <pc:sldMasterMk cId="2319061225" sldId="2147483648"/>
              <pc:sldLayoutMk cId="284012778" sldId="2147483672"/>
              <ac:spMk id="13" creationId="{5F41582C-9AD2-F126-40F3-D43E77D158C8}"/>
            </ac:spMkLst>
          </pc:spChg>
          <pc:spChg chg="mod">
            <ac:chgData name="McArthur Adal" userId="a438c38ebf9f9259" providerId="LiveId" clId="{C690E48A-245D-44ED-B63F-A77287395FFC}" dt="2024-07-08T04:25:44.429" v="5407"/>
            <ac:spMkLst>
              <pc:docMk/>
              <pc:sldMasterMk cId="2319061225" sldId="2147483648"/>
              <pc:sldLayoutMk cId="284012778" sldId="2147483672"/>
              <ac:spMk id="14" creationId="{341F76B1-7BEF-7A88-1394-1164BFF082E5}"/>
            </ac:spMkLst>
          </pc:spChg>
          <pc:picChg chg="mod">
            <ac:chgData name="McArthur Adal" userId="a438c38ebf9f9259" providerId="LiveId" clId="{C690E48A-245D-44ED-B63F-A77287395FFC}" dt="2024-07-08T04:25:44.429" v="5407"/>
            <ac:picMkLst>
              <pc:docMk/>
              <pc:sldMasterMk cId="2319061225" sldId="2147483648"/>
              <pc:sldLayoutMk cId="284012778" sldId="2147483672"/>
              <ac:picMk id="10" creationId="{955F7B05-9431-1FBA-415D-6CF2DF562B97}"/>
            </ac:picMkLst>
          </pc:picChg>
        </pc:sldLayoutChg>
        <pc:sldLayoutChg chg="modSp setBg">
          <pc:chgData name="McArthur Adal" userId="a438c38ebf9f9259" providerId="LiveId" clId="{C690E48A-245D-44ED-B63F-A77287395FFC}" dt="2024-07-08T04:25:44.429" v="5407"/>
          <pc:sldLayoutMkLst>
            <pc:docMk/>
            <pc:sldMasterMk cId="2319061225" sldId="2147483648"/>
            <pc:sldLayoutMk cId="2112085538" sldId="2147483673"/>
          </pc:sldLayoutMkLst>
          <pc:spChg chg="mod">
            <ac:chgData name="McArthur Adal" userId="a438c38ebf9f9259" providerId="LiveId" clId="{C690E48A-245D-44ED-B63F-A77287395FFC}" dt="2024-07-08T04:25:44.429" v="5407"/>
            <ac:spMkLst>
              <pc:docMk/>
              <pc:sldMasterMk cId="2319061225" sldId="2147483648"/>
              <pc:sldLayoutMk cId="2112085538" sldId="2147483673"/>
              <ac:spMk id="2" creationId="{81CF3B5C-31C4-46BA-9FAD-72DF917A84DA}"/>
            </ac:spMkLst>
          </pc:spChg>
          <pc:spChg chg="mod">
            <ac:chgData name="McArthur Adal" userId="a438c38ebf9f9259" providerId="LiveId" clId="{C690E48A-245D-44ED-B63F-A77287395FFC}" dt="2024-07-08T04:25:44.429" v="5407"/>
            <ac:spMkLst>
              <pc:docMk/>
              <pc:sldMasterMk cId="2319061225" sldId="2147483648"/>
              <pc:sldLayoutMk cId="2112085538" sldId="2147483673"/>
              <ac:spMk id="3" creationId="{94BF07A4-5A33-0B3C-A378-AB2435F1D5FF}"/>
            </ac:spMkLst>
          </pc:spChg>
          <pc:spChg chg="mod">
            <ac:chgData name="McArthur Adal" userId="a438c38ebf9f9259" providerId="LiveId" clId="{C690E48A-245D-44ED-B63F-A77287395FFC}" dt="2024-07-08T04:25:44.429" v="5407"/>
            <ac:spMkLst>
              <pc:docMk/>
              <pc:sldMasterMk cId="2319061225" sldId="2147483648"/>
              <pc:sldLayoutMk cId="2112085538" sldId="2147483673"/>
              <ac:spMk id="5" creationId="{CDD81865-54C7-7674-4B2E-041D05C1D146}"/>
            </ac:spMkLst>
          </pc:spChg>
          <pc:spChg chg="mod">
            <ac:chgData name="McArthur Adal" userId="a438c38ebf9f9259" providerId="LiveId" clId="{C690E48A-245D-44ED-B63F-A77287395FFC}" dt="2024-07-08T04:25:44.429" v="5407"/>
            <ac:spMkLst>
              <pc:docMk/>
              <pc:sldMasterMk cId="2319061225" sldId="2147483648"/>
              <pc:sldLayoutMk cId="2112085538" sldId="2147483673"/>
              <ac:spMk id="15" creationId="{83354B96-CD25-BE1C-8CA2-3825F820B759}"/>
            </ac:spMkLst>
          </pc:spChg>
          <pc:spChg chg="mod">
            <ac:chgData name="McArthur Adal" userId="a438c38ebf9f9259" providerId="LiveId" clId="{C690E48A-245D-44ED-B63F-A77287395FFC}" dt="2024-07-08T04:25:44.429" v="5407"/>
            <ac:spMkLst>
              <pc:docMk/>
              <pc:sldMasterMk cId="2319061225" sldId="2147483648"/>
              <pc:sldLayoutMk cId="2112085538" sldId="2147483673"/>
              <ac:spMk id="17" creationId="{6F39BA57-7F1C-623F-BC7F-B689C5AC33EA}"/>
            </ac:spMkLst>
          </pc:spChg>
          <pc:spChg chg="mod">
            <ac:chgData name="McArthur Adal" userId="a438c38ebf9f9259" providerId="LiveId" clId="{C690E48A-245D-44ED-B63F-A77287395FFC}" dt="2024-07-08T04:25:44.429" v="5407"/>
            <ac:spMkLst>
              <pc:docMk/>
              <pc:sldMasterMk cId="2319061225" sldId="2147483648"/>
              <pc:sldLayoutMk cId="2112085538" sldId="2147483673"/>
              <ac:spMk id="19" creationId="{63DC63A6-41FE-6C2D-9A53-0AE4A6DBF39B}"/>
            </ac:spMkLst>
          </pc:spChg>
          <pc:spChg chg="mod">
            <ac:chgData name="McArthur Adal" userId="a438c38ebf9f9259" providerId="LiveId" clId="{C690E48A-245D-44ED-B63F-A77287395FFC}" dt="2024-07-08T04:25:44.429" v="5407"/>
            <ac:spMkLst>
              <pc:docMk/>
              <pc:sldMasterMk cId="2319061225" sldId="2147483648"/>
              <pc:sldLayoutMk cId="2112085538" sldId="2147483673"/>
              <ac:spMk id="20" creationId="{0B5130EC-B05B-5489-FBEC-DBEB6D1E737D}"/>
            </ac:spMkLst>
          </pc:spChg>
          <pc:grpChg chg="mod">
            <ac:chgData name="McArthur Adal" userId="a438c38ebf9f9259" providerId="LiveId" clId="{C690E48A-245D-44ED-B63F-A77287395FFC}" dt="2024-07-08T04:25:44.429" v="5407"/>
            <ac:grpSpMkLst>
              <pc:docMk/>
              <pc:sldMasterMk cId="2319061225" sldId="2147483648"/>
              <pc:sldLayoutMk cId="2112085538" sldId="2147483673"/>
              <ac:grpSpMk id="10" creationId="{6A217F83-0BDB-C70B-29FE-2651DE191533}"/>
            </ac:grpSpMkLst>
          </pc:grpChg>
          <pc:cxnChg chg="mod">
            <ac:chgData name="McArthur Adal" userId="a438c38ebf9f9259" providerId="LiveId" clId="{C690E48A-245D-44ED-B63F-A77287395FFC}" dt="2024-07-08T04:25:44.429" v="5407"/>
            <ac:cxnSpMkLst>
              <pc:docMk/>
              <pc:sldMasterMk cId="2319061225" sldId="2147483648"/>
              <pc:sldLayoutMk cId="2112085538" sldId="2147483673"/>
              <ac:cxnSpMk id="11" creationId="{E0C62368-3F79-C078-7086-B23D2F5A09F8}"/>
            </ac:cxnSpMkLst>
          </pc:cxnChg>
          <pc:cxnChg chg="mod">
            <ac:chgData name="McArthur Adal" userId="a438c38ebf9f9259" providerId="LiveId" clId="{C690E48A-245D-44ED-B63F-A77287395FFC}" dt="2024-07-08T04:25:44.429" v="5407"/>
            <ac:cxnSpMkLst>
              <pc:docMk/>
              <pc:sldMasterMk cId="2319061225" sldId="2147483648"/>
              <pc:sldLayoutMk cId="2112085538" sldId="2147483673"/>
              <ac:cxnSpMk id="12" creationId="{609BDD71-BF2E-BDB0-A625-D8371AEA1CAB}"/>
            </ac:cxnSpMkLst>
          </pc:cxnChg>
        </pc:sldLayoutChg>
        <pc:sldLayoutChg chg="modSp setBg">
          <pc:chgData name="McArthur Adal" userId="a438c38ebf9f9259" providerId="LiveId" clId="{C690E48A-245D-44ED-B63F-A77287395FFC}" dt="2024-07-08T04:25:44.429" v="5407"/>
          <pc:sldLayoutMkLst>
            <pc:docMk/>
            <pc:sldMasterMk cId="2319061225" sldId="2147483648"/>
            <pc:sldLayoutMk cId="2328081630" sldId="2147483674"/>
          </pc:sldLayoutMkLst>
          <pc:spChg chg="mod">
            <ac:chgData name="McArthur Adal" userId="a438c38ebf9f9259" providerId="LiveId" clId="{C690E48A-245D-44ED-B63F-A77287395FFC}" dt="2024-07-08T04:25:44.429" v="5407"/>
            <ac:spMkLst>
              <pc:docMk/>
              <pc:sldMasterMk cId="2319061225" sldId="2147483648"/>
              <pc:sldLayoutMk cId="2328081630" sldId="2147483674"/>
              <ac:spMk id="2" creationId="{EE5C4E19-B78B-4E39-B661-7E6A2E6C5002}"/>
            </ac:spMkLst>
          </pc:spChg>
          <pc:spChg chg="mod">
            <ac:chgData name="McArthur Adal" userId="a438c38ebf9f9259" providerId="LiveId" clId="{C690E48A-245D-44ED-B63F-A77287395FFC}" dt="2024-07-08T04:25:44.429" v="5407"/>
            <ac:spMkLst>
              <pc:docMk/>
              <pc:sldMasterMk cId="2319061225" sldId="2147483648"/>
              <pc:sldLayoutMk cId="2328081630" sldId="2147483674"/>
              <ac:spMk id="3" creationId="{A14C3057-3BCC-F9A2-98D8-17DDB36F1823}"/>
            </ac:spMkLst>
          </pc:spChg>
          <pc:spChg chg="mod">
            <ac:chgData name="McArthur Adal" userId="a438c38ebf9f9259" providerId="LiveId" clId="{C690E48A-245D-44ED-B63F-A77287395FFC}" dt="2024-07-08T04:25:44.429" v="5407"/>
            <ac:spMkLst>
              <pc:docMk/>
              <pc:sldMasterMk cId="2319061225" sldId="2147483648"/>
              <pc:sldLayoutMk cId="2328081630" sldId="2147483674"/>
              <ac:spMk id="8" creationId="{C3975522-461E-4D79-B5B9-BF9471B54688}"/>
            </ac:spMkLst>
          </pc:spChg>
          <pc:spChg chg="mod">
            <ac:chgData name="McArthur Adal" userId="a438c38ebf9f9259" providerId="LiveId" clId="{C690E48A-245D-44ED-B63F-A77287395FFC}" dt="2024-07-08T04:25:44.429" v="5407"/>
            <ac:spMkLst>
              <pc:docMk/>
              <pc:sldMasterMk cId="2319061225" sldId="2147483648"/>
              <pc:sldLayoutMk cId="2328081630" sldId="2147483674"/>
              <ac:spMk id="10" creationId="{5F91997C-538B-C8B9-14D7-31A1932F69C3}"/>
            </ac:spMkLst>
          </pc:spChg>
          <pc:spChg chg="mod">
            <ac:chgData name="McArthur Adal" userId="a438c38ebf9f9259" providerId="LiveId" clId="{C690E48A-245D-44ED-B63F-A77287395FFC}" dt="2024-07-08T04:25:44.429" v="5407"/>
            <ac:spMkLst>
              <pc:docMk/>
              <pc:sldMasterMk cId="2319061225" sldId="2147483648"/>
              <pc:sldLayoutMk cId="2328081630" sldId="2147483674"/>
              <ac:spMk id="11" creationId="{1F777EF4-982E-9337-7E82-31DC723C1273}"/>
            </ac:spMkLst>
          </pc:spChg>
          <pc:grpChg chg="mod">
            <ac:chgData name="McArthur Adal" userId="a438c38ebf9f9259" providerId="LiveId" clId="{C690E48A-245D-44ED-B63F-A77287395FFC}" dt="2024-07-08T04:25:44.429" v="5407"/>
            <ac:grpSpMkLst>
              <pc:docMk/>
              <pc:sldMasterMk cId="2319061225" sldId="2147483648"/>
              <pc:sldLayoutMk cId="2328081630" sldId="2147483674"/>
              <ac:grpSpMk id="14" creationId="{E34303BA-AFB6-0E22-486F-785994E3B7B1}"/>
            </ac:grpSpMkLst>
          </pc:grpChg>
          <pc:cxnChg chg="mod">
            <ac:chgData name="McArthur Adal" userId="a438c38ebf9f9259" providerId="LiveId" clId="{C690E48A-245D-44ED-B63F-A77287395FFC}" dt="2024-07-08T04:25:44.429" v="5407"/>
            <ac:cxnSpMkLst>
              <pc:docMk/>
              <pc:sldMasterMk cId="2319061225" sldId="2147483648"/>
              <pc:sldLayoutMk cId="2328081630" sldId="2147483674"/>
              <ac:cxnSpMk id="15" creationId="{F66E3A08-02EB-7B54-5089-E7A7F19FD725}"/>
            </ac:cxnSpMkLst>
          </pc:cxnChg>
          <pc:cxnChg chg="mod">
            <ac:chgData name="McArthur Adal" userId="a438c38ebf9f9259" providerId="LiveId" clId="{C690E48A-245D-44ED-B63F-A77287395FFC}" dt="2024-07-08T04:25:44.429" v="5407"/>
            <ac:cxnSpMkLst>
              <pc:docMk/>
              <pc:sldMasterMk cId="2319061225" sldId="2147483648"/>
              <pc:sldLayoutMk cId="2328081630" sldId="2147483674"/>
              <ac:cxnSpMk id="16" creationId="{814F9BE5-00B2-ADDF-771C-AB098B36C820}"/>
            </ac:cxnSpMkLst>
          </pc:cxnChg>
        </pc:sldLayoutChg>
        <pc:sldLayoutChg chg="add del">
          <pc:chgData name="McArthur Adal" userId="a438c38ebf9f9259" providerId="LiveId" clId="{C690E48A-245D-44ED-B63F-A77287395FFC}" dt="2024-06-27T06:18:00.604" v="99" actId="47"/>
          <pc:sldLayoutMkLst>
            <pc:docMk/>
            <pc:sldMasterMk cId="2319061225" sldId="2147483648"/>
            <pc:sldLayoutMk cId="1851676242" sldId="2147483675"/>
          </pc:sldLayoutMkLst>
        </pc:sldLayoutChg>
      </pc:sldMasterChg>
      <pc:sldMasterChg chg="new del mod addSldLayout delSldLayout">
        <pc:chgData name="McArthur Adal" userId="a438c38ebf9f9259" providerId="LiveId" clId="{C690E48A-245D-44ED-B63F-A77287395FFC}" dt="2024-06-27T04:48:06.761" v="37" actId="6938"/>
        <pc:sldMasterMkLst>
          <pc:docMk/>
          <pc:sldMasterMk cId="1186789060" sldId="2147483676"/>
        </pc:sldMasterMkLst>
        <pc:sldLayoutChg chg="new del replId">
          <pc:chgData name="McArthur Adal" userId="a438c38ebf9f9259" providerId="LiveId" clId="{C690E48A-245D-44ED-B63F-A77287395FFC}" dt="2024-06-27T04:48:06.761" v="37" actId="6938"/>
          <pc:sldLayoutMkLst>
            <pc:docMk/>
            <pc:sldMasterMk cId="1186789060" sldId="2147483676"/>
            <pc:sldLayoutMk cId="2443998390" sldId="2147483677"/>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2030989396" sldId="2147483678"/>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3780470487" sldId="2147483679"/>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1349104884" sldId="2147483680"/>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1383915758" sldId="2147483681"/>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3286387717" sldId="2147483682"/>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1110058458" sldId="2147483683"/>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1341687708" sldId="2147483684"/>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1404400830" sldId="2147483685"/>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298359286" sldId="2147483686"/>
          </pc:sldLayoutMkLst>
        </pc:sldLayoutChg>
        <pc:sldLayoutChg chg="new del replId">
          <pc:chgData name="McArthur Adal" userId="a438c38ebf9f9259" providerId="LiveId" clId="{C690E48A-245D-44ED-B63F-A77287395FFC}" dt="2024-06-27T04:48:06.761" v="37" actId="6938"/>
          <pc:sldLayoutMkLst>
            <pc:docMk/>
            <pc:sldMasterMk cId="1186789060" sldId="2147483676"/>
            <pc:sldLayoutMk cId="2368095307" sldId="2147483687"/>
          </pc:sldLayoutMkLst>
        </pc:sldLayoutChg>
      </pc:sldMasterChg>
      <pc:sldMasterChg chg="new del mod addSldLayout delSldLayout">
        <pc:chgData name="McArthur Adal" userId="a438c38ebf9f9259" providerId="LiveId" clId="{C690E48A-245D-44ED-B63F-A77287395FFC}" dt="2024-06-27T04:45:34.240" v="28" actId="6938"/>
        <pc:sldMasterMkLst>
          <pc:docMk/>
          <pc:sldMasterMk cId="3053808683" sldId="2147483676"/>
        </pc:sldMasterMkLst>
        <pc:sldLayoutChg chg="new del replId">
          <pc:chgData name="McArthur Adal" userId="a438c38ebf9f9259" providerId="LiveId" clId="{C690E48A-245D-44ED-B63F-A77287395FFC}" dt="2024-06-27T04:45:34.240" v="28" actId="6938"/>
          <pc:sldLayoutMkLst>
            <pc:docMk/>
            <pc:sldMasterMk cId="3053808683" sldId="2147483676"/>
            <pc:sldLayoutMk cId="1670019782" sldId="2147483677"/>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2933036752" sldId="2147483678"/>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1734657040" sldId="2147483679"/>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2030359825" sldId="2147483680"/>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969037734" sldId="2147483681"/>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3169105267" sldId="2147483682"/>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2761146647" sldId="2147483683"/>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501102652" sldId="2147483684"/>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3628380097" sldId="2147483685"/>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821397719" sldId="2147483686"/>
          </pc:sldLayoutMkLst>
        </pc:sldLayoutChg>
        <pc:sldLayoutChg chg="new del replId">
          <pc:chgData name="McArthur Adal" userId="a438c38ebf9f9259" providerId="LiveId" clId="{C690E48A-245D-44ED-B63F-A77287395FFC}" dt="2024-06-27T04:45:34.240" v="28" actId="6938"/>
          <pc:sldLayoutMkLst>
            <pc:docMk/>
            <pc:sldMasterMk cId="3053808683" sldId="2147483676"/>
            <pc:sldLayoutMk cId="528768796" sldId="2147483687"/>
          </pc:sldLayoutMkLst>
        </pc:sldLayoutChg>
      </pc:sldMasterChg>
      <pc:sldMasterChg chg="new del mod addSldLayout delSldLayout">
        <pc:chgData name="McArthur Adal" userId="a438c38ebf9f9259" providerId="LiveId" clId="{C690E48A-245D-44ED-B63F-A77287395FFC}" dt="2024-06-27T04:48:05.945" v="36" actId="6938"/>
        <pc:sldMasterMkLst>
          <pc:docMk/>
          <pc:sldMasterMk cId="373444438" sldId="2147483688"/>
        </pc:sldMasterMkLst>
        <pc:sldLayoutChg chg="new del replId">
          <pc:chgData name="McArthur Adal" userId="a438c38ebf9f9259" providerId="LiveId" clId="{C690E48A-245D-44ED-B63F-A77287395FFC}" dt="2024-06-27T04:48:05.945" v="36" actId="6938"/>
          <pc:sldLayoutMkLst>
            <pc:docMk/>
            <pc:sldMasterMk cId="373444438" sldId="2147483688"/>
            <pc:sldLayoutMk cId="1119495207" sldId="2147483689"/>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417130902" sldId="2147483690"/>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2969239630" sldId="2147483691"/>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3958133833" sldId="2147483692"/>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130059413" sldId="2147483693"/>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1728559820" sldId="2147483694"/>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3024351250" sldId="2147483695"/>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4197852259" sldId="2147483696"/>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549588362" sldId="2147483697"/>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2513544911" sldId="2147483698"/>
          </pc:sldLayoutMkLst>
        </pc:sldLayoutChg>
        <pc:sldLayoutChg chg="new del replId">
          <pc:chgData name="McArthur Adal" userId="a438c38ebf9f9259" providerId="LiveId" clId="{C690E48A-245D-44ED-B63F-A77287395FFC}" dt="2024-06-27T04:48:05.945" v="36" actId="6938"/>
          <pc:sldLayoutMkLst>
            <pc:docMk/>
            <pc:sldMasterMk cId="373444438" sldId="2147483688"/>
            <pc:sldLayoutMk cId="3054888206" sldId="2147483699"/>
          </pc:sldLayoutMkLst>
        </pc:sldLayoutChg>
      </pc:sldMasterChg>
    </pc:docChg>
  </pc:docChgLst>
  <pc:docChgLst>
    <pc:chgData name="McArthur Adal" userId="a438c38ebf9f9259" providerId="Windows Live" clId="Web-{645AC08E-1D81-4EB2-BEBA-AB0C8DCF0DC1}"/>
    <pc:docChg chg="addSld modSld modSection">
      <pc:chgData name="McArthur Adal" userId="a438c38ebf9f9259" providerId="Windows Live" clId="Web-{645AC08E-1D81-4EB2-BEBA-AB0C8DCF0DC1}" dt="2024-06-27T08:01:26.698" v="5" actId="34807"/>
      <pc:docMkLst>
        <pc:docMk/>
      </pc:docMkLst>
      <pc:sldChg chg="addSp delSp modSp">
        <pc:chgData name="McArthur Adal" userId="a438c38ebf9f9259" providerId="Windows Live" clId="Web-{645AC08E-1D81-4EB2-BEBA-AB0C8DCF0DC1}" dt="2024-06-27T07:57:09.470" v="3"/>
        <pc:sldMkLst>
          <pc:docMk/>
          <pc:sldMk cId="3571516367" sldId="258"/>
        </pc:sldMkLst>
        <pc:spChg chg="del mod">
          <ac:chgData name="McArthur Adal" userId="a438c38ebf9f9259" providerId="Windows Live" clId="Web-{645AC08E-1D81-4EB2-BEBA-AB0C8DCF0DC1}" dt="2024-06-27T07:57:09.470" v="3"/>
          <ac:spMkLst>
            <pc:docMk/>
            <pc:sldMk cId="3571516367" sldId="258"/>
            <ac:spMk id="2" creationId="{0A32731C-311B-46F7-A865-6C3AF6B09A47}"/>
          </ac:spMkLst>
        </pc:spChg>
        <pc:spChg chg="del mod">
          <ac:chgData name="McArthur Adal" userId="a438c38ebf9f9259" providerId="Windows Live" clId="Web-{645AC08E-1D81-4EB2-BEBA-AB0C8DCF0DC1}" dt="2024-06-27T07:57:06.860" v="1"/>
          <ac:spMkLst>
            <pc:docMk/>
            <pc:sldMk cId="3571516367" sldId="258"/>
            <ac:spMk id="3" creationId="{9D5232F9-FD00-464A-9F17-619C91AEF8F3}"/>
          </ac:spMkLst>
        </pc:spChg>
        <pc:spChg chg="add mod">
          <ac:chgData name="McArthur Adal" userId="a438c38ebf9f9259" providerId="Windows Live" clId="Web-{645AC08E-1D81-4EB2-BEBA-AB0C8DCF0DC1}" dt="2024-06-27T07:57:09.470" v="3"/>
          <ac:spMkLst>
            <pc:docMk/>
            <pc:sldMk cId="3571516367" sldId="258"/>
            <ac:spMk id="5" creationId="{BAAE4042-A121-BF58-CB82-B314B721987D}"/>
          </ac:spMkLst>
        </pc:spChg>
      </pc:sldChg>
      <pc:sldChg chg="modSp add mod modClrScheme chgLayout">
        <pc:chgData name="McArthur Adal" userId="a438c38ebf9f9259" providerId="Windows Live" clId="Web-{645AC08E-1D81-4EB2-BEBA-AB0C8DCF0DC1}" dt="2024-06-27T08:01:26.698" v="5" actId="34807"/>
        <pc:sldMkLst>
          <pc:docMk/>
          <pc:sldMk cId="1969290918" sldId="298"/>
        </pc:sldMkLst>
        <pc:spChg chg="mod">
          <ac:chgData name="McArthur Adal" userId="a438c38ebf9f9259" providerId="Windows Live" clId="Web-{645AC08E-1D81-4EB2-BEBA-AB0C8DCF0DC1}" dt="2024-06-27T08:01:26.698" v="5" actId="34807"/>
          <ac:spMkLst>
            <pc:docMk/>
            <pc:sldMk cId="1969290918" sldId="298"/>
            <ac:spMk id="2" creationId="{BE7F76A6-C452-E824-33FB-D9EAD69A7F25}"/>
          </ac:spMkLst>
        </pc:spChg>
        <pc:spChg chg="mod">
          <ac:chgData name="McArthur Adal" userId="a438c38ebf9f9259" providerId="Windows Live" clId="Web-{645AC08E-1D81-4EB2-BEBA-AB0C8DCF0DC1}" dt="2024-06-27T08:01:26.698" v="5" actId="34807"/>
          <ac:spMkLst>
            <pc:docMk/>
            <pc:sldMk cId="1969290918" sldId="298"/>
            <ac:spMk id="6" creationId="{6B522E4C-FDFA-8240-BD0E-7565E206DAF3}"/>
          </ac:spMkLst>
        </pc:spChg>
        <pc:spChg chg="mod">
          <ac:chgData name="McArthur Adal" userId="a438c38ebf9f9259" providerId="Windows Live" clId="Web-{645AC08E-1D81-4EB2-BEBA-AB0C8DCF0DC1}" dt="2024-06-27T08:01:26.698" v="5" actId="34807"/>
          <ac:spMkLst>
            <pc:docMk/>
            <pc:sldMk cId="1969290918" sldId="298"/>
            <ac:spMk id="7" creationId="{9D1B8038-2771-1347-4523-D302B2AFD151}"/>
          </ac:spMkLst>
        </pc:spChg>
        <pc:picChg chg="mod ord">
          <ac:chgData name="McArthur Adal" userId="a438c38ebf9f9259" providerId="Windows Live" clId="Web-{645AC08E-1D81-4EB2-BEBA-AB0C8DCF0DC1}" dt="2024-06-27T08:01:26.698" v="5" actId="34807"/>
          <ac:picMkLst>
            <pc:docMk/>
            <pc:sldMk cId="1969290918" sldId="298"/>
            <ac:picMk id="8" creationId="{D1A1A8C0-A452-487D-BAFC-8F69287436C6}"/>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B67CD1-22EF-4BFE-8589-CFDB0792A8F3}" type="doc">
      <dgm:prSet loTypeId="urn:microsoft.com/office/officeart/2005/8/layout/process1" loCatId="process" qsTypeId="urn:microsoft.com/office/officeart/2005/8/quickstyle/simple1" qsCatId="simple" csTypeId="urn:microsoft.com/office/officeart/2005/8/colors/accent3_2" csCatId="accent3" phldr="1"/>
      <dgm:spPr/>
      <dgm:t>
        <a:bodyPr/>
        <a:lstStyle/>
        <a:p>
          <a:endParaRPr lang="en-US"/>
        </a:p>
      </dgm:t>
    </dgm:pt>
    <dgm:pt modelId="{8A229FAB-3FCF-4AE0-AADE-6106E3903F4C}">
      <dgm:prSet/>
      <dgm:spPr/>
      <dgm:t>
        <a:bodyPr anchor="t"/>
        <a:lstStyle/>
        <a:p>
          <a:r>
            <a:rPr lang="en-US" b="1" i="0" baseline="0" dirty="0"/>
            <a:t>Dataset Scope</a:t>
          </a:r>
          <a:r>
            <a:rPr lang="en-US" b="0" i="0" baseline="0" dirty="0"/>
            <a:t>:</a:t>
          </a:r>
        </a:p>
        <a:p>
          <a:r>
            <a:rPr lang="en-US" b="0" i="0" baseline="0" dirty="0"/>
            <a:t> </a:t>
          </a:r>
          <a:r>
            <a:rPr lang="en-US" b="0" i="0" baseline="0" dirty="0">
              <a:solidFill>
                <a:schemeClr val="bg1"/>
              </a:solidFill>
            </a:rPr>
            <a:t>Data mining is applied </a:t>
          </a:r>
          <a:r>
            <a:rPr lang="en-US" b="0" i="0" baseline="0" dirty="0">
              <a:solidFill>
                <a:schemeClr val="accent2">
                  <a:lumMod val="75000"/>
                </a:schemeClr>
              </a:solidFill>
            </a:rPr>
            <a:t>across various datasets</a:t>
          </a:r>
          <a:r>
            <a:rPr lang="en-US" b="0" i="0" baseline="0" dirty="0"/>
            <a:t>, whereas process mining specifically works on event logs.</a:t>
          </a:r>
          <a:endParaRPr lang="en-US" dirty="0"/>
        </a:p>
      </dgm:t>
    </dgm:pt>
    <dgm:pt modelId="{90838501-DA81-4CFD-9967-430A53947FA8}" type="parTrans" cxnId="{3C1C8057-695E-489D-89AB-E36F13E90330}">
      <dgm:prSet/>
      <dgm:spPr/>
      <dgm:t>
        <a:bodyPr/>
        <a:lstStyle/>
        <a:p>
          <a:endParaRPr lang="en-US"/>
        </a:p>
      </dgm:t>
    </dgm:pt>
    <dgm:pt modelId="{0ACCD1D3-83FF-43F2-9CC5-CE5D3B2EB0FE}" type="sibTrans" cxnId="{3C1C8057-695E-489D-89AB-E36F13E90330}">
      <dgm:prSet/>
      <dgm:spPr/>
      <dgm:t>
        <a:bodyPr/>
        <a:lstStyle/>
        <a:p>
          <a:endParaRPr lang="en-US"/>
        </a:p>
      </dgm:t>
    </dgm:pt>
    <dgm:pt modelId="{93ADBF14-F4ED-40E2-8662-1AB4C7E1B825}">
      <dgm:prSet/>
      <dgm:spPr/>
      <dgm:t>
        <a:bodyPr anchor="t"/>
        <a:lstStyle/>
        <a:p>
          <a:r>
            <a:rPr lang="en-US" b="1" i="0" baseline="0" dirty="0"/>
            <a:t>Tools and Algorithms</a:t>
          </a:r>
          <a:r>
            <a:rPr lang="en-US" b="0" i="0" baseline="0" dirty="0"/>
            <a:t>:</a:t>
          </a:r>
        </a:p>
        <a:p>
          <a:r>
            <a:rPr lang="en-US" b="0" i="0" baseline="0" dirty="0"/>
            <a:t>Some algorithms and tools may overlap, but </a:t>
          </a:r>
          <a:r>
            <a:rPr lang="en-US" b="0" i="0" baseline="0" dirty="0">
              <a:solidFill>
                <a:schemeClr val="accent2">
                  <a:lumMod val="75000"/>
                </a:schemeClr>
              </a:solidFill>
            </a:rPr>
            <a:t>process mining tools are specialized </a:t>
          </a:r>
          <a:r>
            <a:rPr lang="en-US" b="0" i="0" baseline="0" dirty="0"/>
            <a:t>to handle process-oriented data.</a:t>
          </a:r>
          <a:endParaRPr lang="en-US" dirty="0"/>
        </a:p>
      </dgm:t>
    </dgm:pt>
    <dgm:pt modelId="{8E53886C-9F54-4A92-B16D-23E73D550844}" type="parTrans" cxnId="{0A5FCFF3-83DE-487C-AF9A-5471DE8168E1}">
      <dgm:prSet/>
      <dgm:spPr/>
      <dgm:t>
        <a:bodyPr/>
        <a:lstStyle/>
        <a:p>
          <a:endParaRPr lang="en-US"/>
        </a:p>
      </dgm:t>
    </dgm:pt>
    <dgm:pt modelId="{CFC44AD0-E843-4C2D-837E-D72A60C0FF78}" type="sibTrans" cxnId="{0A5FCFF3-83DE-487C-AF9A-5471DE8168E1}">
      <dgm:prSet/>
      <dgm:spPr/>
      <dgm:t>
        <a:bodyPr/>
        <a:lstStyle/>
        <a:p>
          <a:endParaRPr lang="en-US"/>
        </a:p>
      </dgm:t>
    </dgm:pt>
    <dgm:pt modelId="{966AEA9D-9B66-436E-99A0-85B896C03C71}">
      <dgm:prSet/>
      <dgm:spPr/>
      <dgm:t>
        <a:bodyPr anchor="t"/>
        <a:lstStyle/>
        <a:p>
          <a:r>
            <a:rPr lang="en-US" b="1" i="0" baseline="0" dirty="0"/>
            <a:t>Domain scope</a:t>
          </a:r>
          <a:r>
            <a:rPr lang="en-US" b="0" i="0" baseline="0" dirty="0"/>
            <a:t>: </a:t>
          </a:r>
        </a:p>
        <a:p>
          <a:r>
            <a:rPr lang="en-US" b="0" i="0" baseline="0" dirty="0"/>
            <a:t>Process mining is more oriented towards improving business process management (BPM) whereas </a:t>
          </a:r>
          <a:r>
            <a:rPr lang="en-US" b="0" i="0" baseline="0" dirty="0">
              <a:solidFill>
                <a:schemeClr val="accent2">
                  <a:lumMod val="75000"/>
                </a:schemeClr>
              </a:solidFill>
            </a:rPr>
            <a:t>data mining is applicable to a variety of domains</a:t>
          </a:r>
          <a:r>
            <a:rPr lang="en-US" b="0" i="0" baseline="0" dirty="0"/>
            <a:t>.</a:t>
          </a:r>
          <a:endParaRPr lang="en-US" dirty="0"/>
        </a:p>
      </dgm:t>
    </dgm:pt>
    <dgm:pt modelId="{9D8E37F3-F440-41A5-ABC7-10948910A26B}" type="parTrans" cxnId="{67817BDC-8DFC-4881-B091-D6C64994E7AC}">
      <dgm:prSet/>
      <dgm:spPr/>
      <dgm:t>
        <a:bodyPr/>
        <a:lstStyle/>
        <a:p>
          <a:endParaRPr lang="en-US"/>
        </a:p>
      </dgm:t>
    </dgm:pt>
    <dgm:pt modelId="{EC641F0C-C946-436E-AF01-E772A63AC3F2}" type="sibTrans" cxnId="{67817BDC-8DFC-4881-B091-D6C64994E7AC}">
      <dgm:prSet/>
      <dgm:spPr/>
      <dgm:t>
        <a:bodyPr/>
        <a:lstStyle/>
        <a:p>
          <a:endParaRPr lang="en-US"/>
        </a:p>
      </dgm:t>
    </dgm:pt>
    <dgm:pt modelId="{9FD61DF8-E1D6-4059-9F2E-1E2C5A1A45D1}" type="pres">
      <dgm:prSet presAssocID="{82B67CD1-22EF-4BFE-8589-CFDB0792A8F3}" presName="Name0" presStyleCnt="0">
        <dgm:presLayoutVars>
          <dgm:dir/>
          <dgm:resizeHandles val="exact"/>
        </dgm:presLayoutVars>
      </dgm:prSet>
      <dgm:spPr/>
    </dgm:pt>
    <dgm:pt modelId="{72FA4C8E-7446-432F-BB30-25B173F3C4B0}" type="pres">
      <dgm:prSet presAssocID="{8A229FAB-3FCF-4AE0-AADE-6106E3903F4C}" presName="node" presStyleLbl="node1" presStyleIdx="0" presStyleCnt="3">
        <dgm:presLayoutVars>
          <dgm:bulletEnabled val="1"/>
        </dgm:presLayoutVars>
      </dgm:prSet>
      <dgm:spPr/>
    </dgm:pt>
    <dgm:pt modelId="{F5D8312D-EA88-4CE4-92F4-0358ABE394D4}" type="pres">
      <dgm:prSet presAssocID="{0ACCD1D3-83FF-43F2-9CC5-CE5D3B2EB0FE}" presName="sibTrans" presStyleLbl="sibTrans2D1" presStyleIdx="0" presStyleCnt="2"/>
      <dgm:spPr/>
    </dgm:pt>
    <dgm:pt modelId="{9DA9F7F9-7310-44AC-9B3C-0D3800185B40}" type="pres">
      <dgm:prSet presAssocID="{0ACCD1D3-83FF-43F2-9CC5-CE5D3B2EB0FE}" presName="connectorText" presStyleLbl="sibTrans2D1" presStyleIdx="0" presStyleCnt="2"/>
      <dgm:spPr/>
    </dgm:pt>
    <dgm:pt modelId="{845D0F61-38B8-42B0-8868-3C74543B6817}" type="pres">
      <dgm:prSet presAssocID="{93ADBF14-F4ED-40E2-8662-1AB4C7E1B825}" presName="node" presStyleLbl="node1" presStyleIdx="1" presStyleCnt="3">
        <dgm:presLayoutVars>
          <dgm:bulletEnabled val="1"/>
        </dgm:presLayoutVars>
      </dgm:prSet>
      <dgm:spPr/>
    </dgm:pt>
    <dgm:pt modelId="{F1616505-05BC-4395-9C09-CFA1F4FC6E20}" type="pres">
      <dgm:prSet presAssocID="{CFC44AD0-E843-4C2D-837E-D72A60C0FF78}" presName="sibTrans" presStyleLbl="sibTrans2D1" presStyleIdx="1" presStyleCnt="2"/>
      <dgm:spPr/>
    </dgm:pt>
    <dgm:pt modelId="{544784D6-1E60-4621-A3EC-2A6846F8653E}" type="pres">
      <dgm:prSet presAssocID="{CFC44AD0-E843-4C2D-837E-D72A60C0FF78}" presName="connectorText" presStyleLbl="sibTrans2D1" presStyleIdx="1" presStyleCnt="2"/>
      <dgm:spPr/>
    </dgm:pt>
    <dgm:pt modelId="{54D99EBE-2594-4E09-B285-DAD648561D50}" type="pres">
      <dgm:prSet presAssocID="{966AEA9D-9B66-436E-99A0-85B896C03C71}" presName="node" presStyleLbl="node1" presStyleIdx="2" presStyleCnt="3">
        <dgm:presLayoutVars>
          <dgm:bulletEnabled val="1"/>
        </dgm:presLayoutVars>
      </dgm:prSet>
      <dgm:spPr/>
    </dgm:pt>
  </dgm:ptLst>
  <dgm:cxnLst>
    <dgm:cxn modelId="{8DF49901-61E4-4965-8A72-C655799BC60F}" type="presOf" srcId="{0ACCD1D3-83FF-43F2-9CC5-CE5D3B2EB0FE}" destId="{F5D8312D-EA88-4CE4-92F4-0358ABE394D4}" srcOrd="0" destOrd="0" presId="urn:microsoft.com/office/officeart/2005/8/layout/process1"/>
    <dgm:cxn modelId="{9FA5732A-C53D-4477-BBA9-367179FAE850}" type="presOf" srcId="{8A229FAB-3FCF-4AE0-AADE-6106E3903F4C}" destId="{72FA4C8E-7446-432F-BB30-25B173F3C4B0}" srcOrd="0" destOrd="0" presId="urn:microsoft.com/office/officeart/2005/8/layout/process1"/>
    <dgm:cxn modelId="{8CCE3C47-5826-4A0A-8398-3138FBB5610D}" type="presOf" srcId="{82B67CD1-22EF-4BFE-8589-CFDB0792A8F3}" destId="{9FD61DF8-E1D6-4059-9F2E-1E2C5A1A45D1}" srcOrd="0" destOrd="0" presId="urn:microsoft.com/office/officeart/2005/8/layout/process1"/>
    <dgm:cxn modelId="{54A9AA6C-9912-4976-96A2-B1E4177A93C8}" type="presOf" srcId="{CFC44AD0-E843-4C2D-837E-D72A60C0FF78}" destId="{544784D6-1E60-4621-A3EC-2A6846F8653E}" srcOrd="1" destOrd="0" presId="urn:microsoft.com/office/officeart/2005/8/layout/process1"/>
    <dgm:cxn modelId="{50EF654E-C043-49BD-9F3E-3F081FD51217}" type="presOf" srcId="{966AEA9D-9B66-436E-99A0-85B896C03C71}" destId="{54D99EBE-2594-4E09-B285-DAD648561D50}" srcOrd="0" destOrd="0" presId="urn:microsoft.com/office/officeart/2005/8/layout/process1"/>
    <dgm:cxn modelId="{3C1C8057-695E-489D-89AB-E36F13E90330}" srcId="{82B67CD1-22EF-4BFE-8589-CFDB0792A8F3}" destId="{8A229FAB-3FCF-4AE0-AADE-6106E3903F4C}" srcOrd="0" destOrd="0" parTransId="{90838501-DA81-4CFD-9967-430A53947FA8}" sibTransId="{0ACCD1D3-83FF-43F2-9CC5-CE5D3B2EB0FE}"/>
    <dgm:cxn modelId="{916AEF9C-ADB5-4A40-BEC8-16D294703B5B}" type="presOf" srcId="{93ADBF14-F4ED-40E2-8662-1AB4C7E1B825}" destId="{845D0F61-38B8-42B0-8868-3C74543B6817}" srcOrd="0" destOrd="0" presId="urn:microsoft.com/office/officeart/2005/8/layout/process1"/>
    <dgm:cxn modelId="{2E48FCBA-47A0-4771-A4A7-1C1E22F978FA}" type="presOf" srcId="{0ACCD1D3-83FF-43F2-9CC5-CE5D3B2EB0FE}" destId="{9DA9F7F9-7310-44AC-9B3C-0D3800185B40}" srcOrd="1" destOrd="0" presId="urn:microsoft.com/office/officeart/2005/8/layout/process1"/>
    <dgm:cxn modelId="{67817BDC-8DFC-4881-B091-D6C64994E7AC}" srcId="{82B67CD1-22EF-4BFE-8589-CFDB0792A8F3}" destId="{966AEA9D-9B66-436E-99A0-85B896C03C71}" srcOrd="2" destOrd="0" parTransId="{9D8E37F3-F440-41A5-ABC7-10948910A26B}" sibTransId="{EC641F0C-C946-436E-AF01-E772A63AC3F2}"/>
    <dgm:cxn modelId="{0B4ABFE0-EDA5-4870-9144-F7F0C85BDDB0}" type="presOf" srcId="{CFC44AD0-E843-4C2D-837E-D72A60C0FF78}" destId="{F1616505-05BC-4395-9C09-CFA1F4FC6E20}" srcOrd="0" destOrd="0" presId="urn:microsoft.com/office/officeart/2005/8/layout/process1"/>
    <dgm:cxn modelId="{0A5FCFF3-83DE-487C-AF9A-5471DE8168E1}" srcId="{82B67CD1-22EF-4BFE-8589-CFDB0792A8F3}" destId="{93ADBF14-F4ED-40E2-8662-1AB4C7E1B825}" srcOrd="1" destOrd="0" parTransId="{8E53886C-9F54-4A92-B16D-23E73D550844}" sibTransId="{CFC44AD0-E843-4C2D-837E-D72A60C0FF78}"/>
    <dgm:cxn modelId="{B9E5D71B-A52E-48E1-8636-2B7B120E087A}" type="presParOf" srcId="{9FD61DF8-E1D6-4059-9F2E-1E2C5A1A45D1}" destId="{72FA4C8E-7446-432F-BB30-25B173F3C4B0}" srcOrd="0" destOrd="0" presId="urn:microsoft.com/office/officeart/2005/8/layout/process1"/>
    <dgm:cxn modelId="{05FE63E6-2BFE-4F51-8916-F487409F4DEF}" type="presParOf" srcId="{9FD61DF8-E1D6-4059-9F2E-1E2C5A1A45D1}" destId="{F5D8312D-EA88-4CE4-92F4-0358ABE394D4}" srcOrd="1" destOrd="0" presId="urn:microsoft.com/office/officeart/2005/8/layout/process1"/>
    <dgm:cxn modelId="{F06BDA2C-C26E-49BE-84BD-D1DF4C1FEC1D}" type="presParOf" srcId="{F5D8312D-EA88-4CE4-92F4-0358ABE394D4}" destId="{9DA9F7F9-7310-44AC-9B3C-0D3800185B40}" srcOrd="0" destOrd="0" presId="urn:microsoft.com/office/officeart/2005/8/layout/process1"/>
    <dgm:cxn modelId="{ACDB9C5C-DEFF-4C9C-BB24-CDEC29ADAEC8}" type="presParOf" srcId="{9FD61DF8-E1D6-4059-9F2E-1E2C5A1A45D1}" destId="{845D0F61-38B8-42B0-8868-3C74543B6817}" srcOrd="2" destOrd="0" presId="urn:microsoft.com/office/officeart/2005/8/layout/process1"/>
    <dgm:cxn modelId="{24F1B8AE-3019-4E38-9E18-9F6B6B645753}" type="presParOf" srcId="{9FD61DF8-E1D6-4059-9F2E-1E2C5A1A45D1}" destId="{F1616505-05BC-4395-9C09-CFA1F4FC6E20}" srcOrd="3" destOrd="0" presId="urn:microsoft.com/office/officeart/2005/8/layout/process1"/>
    <dgm:cxn modelId="{7EA79CFE-A32D-4F25-BDBC-49472ACB8D48}" type="presParOf" srcId="{F1616505-05BC-4395-9C09-CFA1F4FC6E20}" destId="{544784D6-1E60-4621-A3EC-2A6846F8653E}" srcOrd="0" destOrd="0" presId="urn:microsoft.com/office/officeart/2005/8/layout/process1"/>
    <dgm:cxn modelId="{1E282AF5-39EC-4427-A912-A6575F1758DC}" type="presParOf" srcId="{9FD61DF8-E1D6-4059-9F2E-1E2C5A1A45D1}" destId="{54D99EBE-2594-4E09-B285-DAD648561D5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DD65CD-6307-4243-8DDB-F981C2D64A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7B25795-5730-433D-BC23-10780F068F5F}">
      <dgm:prSet custT="1"/>
      <dgm:spPr/>
      <dgm:t>
        <a:bodyPr/>
        <a:lstStyle/>
        <a:p>
          <a:pPr>
            <a:lnSpc>
              <a:spcPct val="100000"/>
            </a:lnSpc>
          </a:pPr>
          <a:r>
            <a:rPr lang="en-US" sz="1800" b="0" dirty="0"/>
            <a:t>Process mining solves the problem of not understanding how your business processes actually run, and, correspondingly, being unable to leverage them to drive greater value. </a:t>
          </a:r>
          <a:endParaRPr lang="en-US" sz="1800" dirty="0"/>
        </a:p>
      </dgm:t>
    </dgm:pt>
    <dgm:pt modelId="{8D59441A-493A-4A29-85AC-5C1B3ACCAC2E}" type="parTrans" cxnId="{477594CD-3FB2-45D3-9100-C929200C8BB6}">
      <dgm:prSet/>
      <dgm:spPr/>
      <dgm:t>
        <a:bodyPr/>
        <a:lstStyle/>
        <a:p>
          <a:endParaRPr lang="en-US"/>
        </a:p>
      </dgm:t>
    </dgm:pt>
    <dgm:pt modelId="{DE794F7D-E831-4BF0-867E-773BC0E8D872}" type="sibTrans" cxnId="{477594CD-3FB2-45D3-9100-C929200C8BB6}">
      <dgm:prSet/>
      <dgm:spPr/>
      <dgm:t>
        <a:bodyPr/>
        <a:lstStyle/>
        <a:p>
          <a:endParaRPr lang="en-US"/>
        </a:p>
      </dgm:t>
    </dgm:pt>
    <dgm:pt modelId="{18D8C325-5ECE-40FD-A15C-1CF0C6FE969E}">
      <dgm:prSet custT="1"/>
      <dgm:spPr/>
      <dgm:t>
        <a:bodyPr/>
        <a:lstStyle/>
        <a:p>
          <a:pPr>
            <a:lnSpc>
              <a:spcPct val="100000"/>
            </a:lnSpc>
          </a:pPr>
          <a:r>
            <a:rPr lang="en-US" sz="1800" b="0" dirty="0"/>
            <a:t>It provides companies with the insights needed to </a:t>
          </a:r>
          <a:r>
            <a:rPr lang="en-US" sz="1800" dirty="0"/>
            <a:t>visualize</a:t>
          </a:r>
          <a:r>
            <a:rPr lang="en-US" sz="1800" b="0" dirty="0"/>
            <a:t> how </a:t>
          </a:r>
          <a:r>
            <a:rPr lang="en-US" sz="1800" dirty="0"/>
            <a:t>processes</a:t>
          </a:r>
          <a:r>
            <a:rPr lang="en-US" sz="1800" b="0" dirty="0"/>
            <a:t> actually run across systems, departments, and programs, so they can understand where opportunities lie, uncover which opportunities could have the biggest impact, decide what actions to take, and measure the value they generate.</a:t>
          </a:r>
          <a:endParaRPr lang="en-US" sz="1800" dirty="0"/>
        </a:p>
      </dgm:t>
    </dgm:pt>
    <dgm:pt modelId="{846903D9-9186-4C15-BCEE-68F0B9B8853C}" type="parTrans" cxnId="{84A728A1-28A9-428F-8E9D-1452114B6D36}">
      <dgm:prSet/>
      <dgm:spPr/>
      <dgm:t>
        <a:bodyPr/>
        <a:lstStyle/>
        <a:p>
          <a:endParaRPr lang="en-US"/>
        </a:p>
      </dgm:t>
    </dgm:pt>
    <dgm:pt modelId="{5E30CD07-20FF-4F9A-A7AD-4CC28F8F4F33}" type="sibTrans" cxnId="{84A728A1-28A9-428F-8E9D-1452114B6D36}">
      <dgm:prSet/>
      <dgm:spPr/>
      <dgm:t>
        <a:bodyPr/>
        <a:lstStyle/>
        <a:p>
          <a:endParaRPr lang="en-US"/>
        </a:p>
      </dgm:t>
    </dgm:pt>
    <dgm:pt modelId="{D52B0CC0-6386-43B5-ADF4-186ED3EAF637}" type="pres">
      <dgm:prSet presAssocID="{F5DD65CD-6307-4243-8DDB-F981C2D64A27}" presName="root" presStyleCnt="0">
        <dgm:presLayoutVars>
          <dgm:dir/>
          <dgm:resizeHandles val="exact"/>
        </dgm:presLayoutVars>
      </dgm:prSet>
      <dgm:spPr/>
    </dgm:pt>
    <dgm:pt modelId="{DB40E7B7-B888-40D0-B0EA-C7C0E4A4968B}" type="pres">
      <dgm:prSet presAssocID="{87B25795-5730-433D-BC23-10780F068F5F}" presName="compNode" presStyleCnt="0"/>
      <dgm:spPr/>
    </dgm:pt>
    <dgm:pt modelId="{BA01672E-DDE4-4F08-9918-2D8D909F3548}" type="pres">
      <dgm:prSet presAssocID="{87B25795-5730-433D-BC23-10780F068F5F}" presName="bgRect" presStyleLbl="bgShp" presStyleIdx="0" presStyleCnt="2"/>
      <dgm:spPr/>
    </dgm:pt>
    <dgm:pt modelId="{8FB6309D-6359-43E7-9918-898C5BBC26FF}" type="pres">
      <dgm:prSet presAssocID="{87B25795-5730-433D-BC23-10780F068F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ng Tools"/>
        </a:ext>
      </dgm:extLst>
    </dgm:pt>
    <dgm:pt modelId="{A0BBB59B-8925-4B62-AB02-888DE80C8656}" type="pres">
      <dgm:prSet presAssocID="{87B25795-5730-433D-BC23-10780F068F5F}" presName="spaceRect" presStyleCnt="0"/>
      <dgm:spPr/>
    </dgm:pt>
    <dgm:pt modelId="{1BECCAEC-5F6F-41D6-BE3A-98BCEA7F3501}" type="pres">
      <dgm:prSet presAssocID="{87B25795-5730-433D-BC23-10780F068F5F}" presName="parTx" presStyleLbl="revTx" presStyleIdx="0" presStyleCnt="2">
        <dgm:presLayoutVars>
          <dgm:chMax val="0"/>
          <dgm:chPref val="0"/>
        </dgm:presLayoutVars>
      </dgm:prSet>
      <dgm:spPr/>
    </dgm:pt>
    <dgm:pt modelId="{722944A9-F695-4D33-944A-EB787F28DDB4}" type="pres">
      <dgm:prSet presAssocID="{DE794F7D-E831-4BF0-867E-773BC0E8D872}" presName="sibTrans" presStyleCnt="0"/>
      <dgm:spPr/>
    </dgm:pt>
    <dgm:pt modelId="{096A964A-CB1D-44D0-9C0A-8732BC0550DD}" type="pres">
      <dgm:prSet presAssocID="{18D8C325-5ECE-40FD-A15C-1CF0C6FE969E}" presName="compNode" presStyleCnt="0"/>
      <dgm:spPr/>
    </dgm:pt>
    <dgm:pt modelId="{4F239AF2-6439-4DEB-B951-23C5831E4096}" type="pres">
      <dgm:prSet presAssocID="{18D8C325-5ECE-40FD-A15C-1CF0C6FE969E}" presName="bgRect" presStyleLbl="bgShp" presStyleIdx="1" presStyleCnt="2"/>
      <dgm:spPr/>
    </dgm:pt>
    <dgm:pt modelId="{6D269BE0-7D83-4617-A005-C82B38D02D93}" type="pres">
      <dgm:prSet presAssocID="{18D8C325-5ECE-40FD-A15C-1CF0C6FE96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EB03200-B33E-47CA-AE7B-CD84B6A9DE65}" type="pres">
      <dgm:prSet presAssocID="{18D8C325-5ECE-40FD-A15C-1CF0C6FE969E}" presName="spaceRect" presStyleCnt="0"/>
      <dgm:spPr/>
    </dgm:pt>
    <dgm:pt modelId="{A4ABB827-4A9C-42F9-8881-E878387B6F25}" type="pres">
      <dgm:prSet presAssocID="{18D8C325-5ECE-40FD-A15C-1CF0C6FE969E}" presName="parTx" presStyleLbl="revTx" presStyleIdx="1" presStyleCnt="2">
        <dgm:presLayoutVars>
          <dgm:chMax val="0"/>
          <dgm:chPref val="0"/>
        </dgm:presLayoutVars>
      </dgm:prSet>
      <dgm:spPr/>
    </dgm:pt>
  </dgm:ptLst>
  <dgm:cxnLst>
    <dgm:cxn modelId="{85D8575D-B6C9-4EC4-B3B6-9984E85DA64F}" type="presOf" srcId="{F5DD65CD-6307-4243-8DDB-F981C2D64A27}" destId="{D52B0CC0-6386-43B5-ADF4-186ED3EAF637}" srcOrd="0" destOrd="0" presId="urn:microsoft.com/office/officeart/2018/2/layout/IconVerticalSolidList"/>
    <dgm:cxn modelId="{84A728A1-28A9-428F-8E9D-1452114B6D36}" srcId="{F5DD65CD-6307-4243-8DDB-F981C2D64A27}" destId="{18D8C325-5ECE-40FD-A15C-1CF0C6FE969E}" srcOrd="1" destOrd="0" parTransId="{846903D9-9186-4C15-BCEE-68F0B9B8853C}" sibTransId="{5E30CD07-20FF-4F9A-A7AD-4CC28F8F4F33}"/>
    <dgm:cxn modelId="{368B86C0-7EBE-4F39-B8E5-30402AE4E6FB}" type="presOf" srcId="{87B25795-5730-433D-BC23-10780F068F5F}" destId="{1BECCAEC-5F6F-41D6-BE3A-98BCEA7F3501}" srcOrd="0" destOrd="0" presId="urn:microsoft.com/office/officeart/2018/2/layout/IconVerticalSolidList"/>
    <dgm:cxn modelId="{477594CD-3FB2-45D3-9100-C929200C8BB6}" srcId="{F5DD65CD-6307-4243-8DDB-F981C2D64A27}" destId="{87B25795-5730-433D-BC23-10780F068F5F}" srcOrd="0" destOrd="0" parTransId="{8D59441A-493A-4A29-85AC-5C1B3ACCAC2E}" sibTransId="{DE794F7D-E831-4BF0-867E-773BC0E8D872}"/>
    <dgm:cxn modelId="{ABD38EDF-4608-45C4-AEB3-E89A045F9F8B}" type="presOf" srcId="{18D8C325-5ECE-40FD-A15C-1CF0C6FE969E}" destId="{A4ABB827-4A9C-42F9-8881-E878387B6F25}" srcOrd="0" destOrd="0" presId="urn:microsoft.com/office/officeart/2018/2/layout/IconVerticalSolidList"/>
    <dgm:cxn modelId="{24EA6931-3F1D-4865-BCB2-41C33200D4A7}" type="presParOf" srcId="{D52B0CC0-6386-43B5-ADF4-186ED3EAF637}" destId="{DB40E7B7-B888-40D0-B0EA-C7C0E4A4968B}" srcOrd="0" destOrd="0" presId="urn:microsoft.com/office/officeart/2018/2/layout/IconVerticalSolidList"/>
    <dgm:cxn modelId="{9BE231AB-C15A-48E6-8D53-CF6DC28C71A8}" type="presParOf" srcId="{DB40E7B7-B888-40D0-B0EA-C7C0E4A4968B}" destId="{BA01672E-DDE4-4F08-9918-2D8D909F3548}" srcOrd="0" destOrd="0" presId="urn:microsoft.com/office/officeart/2018/2/layout/IconVerticalSolidList"/>
    <dgm:cxn modelId="{DF6060B8-8958-44D2-BBCC-3DFEAA82A4CB}" type="presParOf" srcId="{DB40E7B7-B888-40D0-B0EA-C7C0E4A4968B}" destId="{8FB6309D-6359-43E7-9918-898C5BBC26FF}" srcOrd="1" destOrd="0" presId="urn:microsoft.com/office/officeart/2018/2/layout/IconVerticalSolidList"/>
    <dgm:cxn modelId="{F8414FB0-9857-4F3F-87C9-C94D74F07BAC}" type="presParOf" srcId="{DB40E7B7-B888-40D0-B0EA-C7C0E4A4968B}" destId="{A0BBB59B-8925-4B62-AB02-888DE80C8656}" srcOrd="2" destOrd="0" presId="urn:microsoft.com/office/officeart/2018/2/layout/IconVerticalSolidList"/>
    <dgm:cxn modelId="{1FAD31C2-6385-42B0-8FBF-6122AACA707F}" type="presParOf" srcId="{DB40E7B7-B888-40D0-B0EA-C7C0E4A4968B}" destId="{1BECCAEC-5F6F-41D6-BE3A-98BCEA7F3501}" srcOrd="3" destOrd="0" presId="urn:microsoft.com/office/officeart/2018/2/layout/IconVerticalSolidList"/>
    <dgm:cxn modelId="{2EE2F7D9-0DE6-441F-8502-56C1DB543A75}" type="presParOf" srcId="{D52B0CC0-6386-43B5-ADF4-186ED3EAF637}" destId="{722944A9-F695-4D33-944A-EB787F28DDB4}" srcOrd="1" destOrd="0" presId="urn:microsoft.com/office/officeart/2018/2/layout/IconVerticalSolidList"/>
    <dgm:cxn modelId="{52285C07-E9C5-4F1A-8FA0-1160303FD849}" type="presParOf" srcId="{D52B0CC0-6386-43B5-ADF4-186ED3EAF637}" destId="{096A964A-CB1D-44D0-9C0A-8732BC0550DD}" srcOrd="2" destOrd="0" presId="urn:microsoft.com/office/officeart/2018/2/layout/IconVerticalSolidList"/>
    <dgm:cxn modelId="{AB154ACF-0404-410A-98A3-7E2F4A67B4D2}" type="presParOf" srcId="{096A964A-CB1D-44D0-9C0A-8732BC0550DD}" destId="{4F239AF2-6439-4DEB-B951-23C5831E4096}" srcOrd="0" destOrd="0" presId="urn:microsoft.com/office/officeart/2018/2/layout/IconVerticalSolidList"/>
    <dgm:cxn modelId="{6A2D8F68-0488-45D1-855A-D7BF83BB43A4}" type="presParOf" srcId="{096A964A-CB1D-44D0-9C0A-8732BC0550DD}" destId="{6D269BE0-7D83-4617-A005-C82B38D02D93}" srcOrd="1" destOrd="0" presId="urn:microsoft.com/office/officeart/2018/2/layout/IconVerticalSolidList"/>
    <dgm:cxn modelId="{771170E7-2B71-4320-B5BD-3F610BB3F122}" type="presParOf" srcId="{096A964A-CB1D-44D0-9C0A-8732BC0550DD}" destId="{4EB03200-B33E-47CA-AE7B-CD84B6A9DE65}" srcOrd="2" destOrd="0" presId="urn:microsoft.com/office/officeart/2018/2/layout/IconVerticalSolidList"/>
    <dgm:cxn modelId="{2CEE6175-41BF-4790-AA3B-97FA5D21E88E}" type="presParOf" srcId="{096A964A-CB1D-44D0-9C0A-8732BC0550DD}" destId="{A4ABB827-4A9C-42F9-8881-E878387B6F2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A55BF9-8252-465F-9126-B3E8C9F74A6D}" type="doc">
      <dgm:prSet loTypeId="urn:microsoft.com/office/officeart/2016/7/layout/HorizontalActionList" loCatId="List" qsTypeId="urn:microsoft.com/office/officeart/2005/8/quickstyle/simple4" qsCatId="simple" csTypeId="urn:microsoft.com/office/officeart/2005/8/colors/accent3_2" csCatId="accent3" phldr="1"/>
      <dgm:spPr/>
      <dgm:t>
        <a:bodyPr/>
        <a:lstStyle/>
        <a:p>
          <a:endParaRPr lang="en-US"/>
        </a:p>
      </dgm:t>
    </dgm:pt>
    <dgm:pt modelId="{75518DB6-BCEE-4D7F-B57D-EA1BC9760002}">
      <dgm:prSet custT="1"/>
      <dgm:spPr/>
      <dgm:t>
        <a:bodyPr/>
        <a:lstStyle/>
        <a:p>
          <a:r>
            <a:rPr lang="en-US" sz="1600" b="1" dirty="0"/>
            <a:t>1</a:t>
          </a:r>
          <a:r>
            <a:rPr lang="en-US" sz="1600" dirty="0"/>
            <a:t>. </a:t>
          </a:r>
          <a:r>
            <a:rPr lang="en-US" sz="1600" b="1" dirty="0"/>
            <a:t>Data</a:t>
          </a:r>
          <a:r>
            <a:rPr lang="en-US" sz="1600" dirty="0"/>
            <a:t> </a:t>
          </a:r>
          <a:r>
            <a:rPr lang="en-US" sz="1800" b="1" dirty="0"/>
            <a:t>Acquisition</a:t>
          </a:r>
          <a:endParaRPr lang="en-US" sz="1600" b="1" dirty="0"/>
        </a:p>
      </dgm:t>
    </dgm:pt>
    <dgm:pt modelId="{7C356308-17C1-460B-A790-C08C444DF713}" type="parTrans" cxnId="{0B5299F8-7013-4B81-AFAB-827C098F8898}">
      <dgm:prSet/>
      <dgm:spPr/>
      <dgm:t>
        <a:bodyPr/>
        <a:lstStyle/>
        <a:p>
          <a:endParaRPr lang="en-US"/>
        </a:p>
      </dgm:t>
    </dgm:pt>
    <dgm:pt modelId="{A582A1E6-8C93-4E80-BF0F-116A38ADA2EF}" type="sibTrans" cxnId="{0B5299F8-7013-4B81-AFAB-827C098F8898}">
      <dgm:prSet/>
      <dgm:spPr/>
      <dgm:t>
        <a:bodyPr/>
        <a:lstStyle/>
        <a:p>
          <a:endParaRPr lang="en-US"/>
        </a:p>
      </dgm:t>
    </dgm:pt>
    <dgm:pt modelId="{47211FDE-8E36-4A34-A4B3-5593EE916698}">
      <dgm:prSet custT="1"/>
      <dgm:spPr/>
      <dgm:t>
        <a:bodyPr/>
        <a:lstStyle/>
        <a:p>
          <a:r>
            <a:rPr lang="en-US" sz="1800" b="1" dirty="0"/>
            <a:t>2. Preprocessing</a:t>
          </a:r>
        </a:p>
      </dgm:t>
    </dgm:pt>
    <dgm:pt modelId="{0EC081C2-B041-4196-8597-5B20F69D444A}" type="parTrans" cxnId="{6144C2FD-7E3E-4AE6-8A70-9D03B5876C4E}">
      <dgm:prSet/>
      <dgm:spPr/>
      <dgm:t>
        <a:bodyPr/>
        <a:lstStyle/>
        <a:p>
          <a:endParaRPr lang="en-US"/>
        </a:p>
      </dgm:t>
    </dgm:pt>
    <dgm:pt modelId="{D1B1B2BA-9E3A-4F8C-8801-91FDC05A90BA}" type="sibTrans" cxnId="{6144C2FD-7E3E-4AE6-8A70-9D03B5876C4E}">
      <dgm:prSet/>
      <dgm:spPr/>
      <dgm:t>
        <a:bodyPr/>
        <a:lstStyle/>
        <a:p>
          <a:endParaRPr lang="en-US"/>
        </a:p>
      </dgm:t>
    </dgm:pt>
    <dgm:pt modelId="{0B92A1C5-4AC4-45BC-B7DD-1A1762107233}">
      <dgm:prSet custT="1"/>
      <dgm:spPr/>
      <dgm:t>
        <a:bodyPr/>
        <a:lstStyle/>
        <a:p>
          <a:r>
            <a:rPr lang="en-US" sz="1800" b="1" dirty="0"/>
            <a:t>4. Conformance Checking</a:t>
          </a:r>
        </a:p>
      </dgm:t>
    </dgm:pt>
    <dgm:pt modelId="{8764AB54-8E9D-447D-BEF5-92707DD484F5}" type="parTrans" cxnId="{C67B656D-E15D-45BF-834A-3B094CC661DA}">
      <dgm:prSet/>
      <dgm:spPr/>
      <dgm:t>
        <a:bodyPr/>
        <a:lstStyle/>
        <a:p>
          <a:endParaRPr lang="en-US"/>
        </a:p>
      </dgm:t>
    </dgm:pt>
    <dgm:pt modelId="{8E937629-80EE-4707-9E33-3D6B5600DB1E}" type="sibTrans" cxnId="{C67B656D-E15D-45BF-834A-3B094CC661DA}">
      <dgm:prSet/>
      <dgm:spPr/>
      <dgm:t>
        <a:bodyPr/>
        <a:lstStyle/>
        <a:p>
          <a:endParaRPr lang="en-US"/>
        </a:p>
      </dgm:t>
    </dgm:pt>
    <dgm:pt modelId="{698C732F-B5B0-4BF1-861E-D7D040C81189}">
      <dgm:prSet custT="1"/>
      <dgm:spPr/>
      <dgm:t>
        <a:bodyPr/>
        <a:lstStyle/>
        <a:p>
          <a:r>
            <a:rPr lang="en-US" sz="1800" b="1" dirty="0"/>
            <a:t>Comparison with existing models</a:t>
          </a:r>
        </a:p>
        <a:p>
          <a:r>
            <a:rPr lang="en-US" sz="1800" b="1" dirty="0"/>
            <a:t>Identify deviations</a:t>
          </a:r>
        </a:p>
        <a:p>
          <a:r>
            <a:rPr lang="en-US" sz="1800" b="1" dirty="0"/>
            <a:t>Analyze conformance</a:t>
          </a:r>
        </a:p>
        <a:p>
          <a:r>
            <a:rPr lang="en-US" sz="1800" b="1" dirty="0"/>
            <a:t>Metrics calculation</a:t>
          </a:r>
        </a:p>
      </dgm:t>
    </dgm:pt>
    <dgm:pt modelId="{BB1B5DB5-E203-4EE9-924B-720767C67491}" type="parTrans" cxnId="{C9458F2A-6AF0-45B2-A82C-D526C56C612B}">
      <dgm:prSet/>
      <dgm:spPr/>
      <dgm:t>
        <a:bodyPr/>
        <a:lstStyle/>
        <a:p>
          <a:endParaRPr lang="en-US"/>
        </a:p>
      </dgm:t>
    </dgm:pt>
    <dgm:pt modelId="{E40BE73D-90E0-4417-81E9-0AFDD8D142EC}" type="sibTrans" cxnId="{C9458F2A-6AF0-45B2-A82C-D526C56C612B}">
      <dgm:prSet/>
      <dgm:spPr/>
      <dgm:t>
        <a:bodyPr/>
        <a:lstStyle/>
        <a:p>
          <a:endParaRPr lang="en-US"/>
        </a:p>
      </dgm:t>
    </dgm:pt>
    <dgm:pt modelId="{3B0ADF04-D254-47BE-B480-5D7EC6833AD7}">
      <dgm:prSet custT="1"/>
      <dgm:spPr/>
      <dgm:t>
        <a:bodyPr/>
        <a:lstStyle/>
        <a:p>
          <a:r>
            <a:rPr lang="en-US" sz="1800" b="1" dirty="0"/>
            <a:t>5. Enhancement</a:t>
          </a:r>
        </a:p>
      </dgm:t>
    </dgm:pt>
    <dgm:pt modelId="{EC64DD26-30EC-4E83-A299-8879FC282583}" type="parTrans" cxnId="{C2DE88A8-3FC5-4A2A-8077-A04D0D33E062}">
      <dgm:prSet/>
      <dgm:spPr/>
      <dgm:t>
        <a:bodyPr/>
        <a:lstStyle/>
        <a:p>
          <a:endParaRPr lang="en-US"/>
        </a:p>
      </dgm:t>
    </dgm:pt>
    <dgm:pt modelId="{D9403DC8-8FB4-47D7-9F74-CB5B09A9A9D5}" type="sibTrans" cxnId="{C2DE88A8-3FC5-4A2A-8077-A04D0D33E062}">
      <dgm:prSet/>
      <dgm:spPr/>
      <dgm:t>
        <a:bodyPr/>
        <a:lstStyle/>
        <a:p>
          <a:endParaRPr lang="en-US"/>
        </a:p>
      </dgm:t>
    </dgm:pt>
    <dgm:pt modelId="{AC4DF457-578A-472B-82D3-250BDC6520C5}">
      <dgm:prSet custT="1"/>
      <dgm:spPr/>
      <dgm:t>
        <a:bodyPr/>
        <a:lstStyle/>
        <a:p>
          <a:pPr>
            <a:buFont typeface="+mj-lt"/>
            <a:buAutoNum type="arabicPeriod"/>
          </a:pPr>
          <a:r>
            <a:rPr lang="en-US" sz="1800" b="1" i="0" baseline="0" dirty="0"/>
            <a:t>Performance Analysis</a:t>
          </a:r>
        </a:p>
        <a:p>
          <a:pPr>
            <a:buFont typeface="+mj-lt"/>
            <a:buAutoNum type="arabicPeriod"/>
          </a:pPr>
          <a:r>
            <a:rPr lang="en-US" sz="1800" b="1" i="0" baseline="0" dirty="0"/>
            <a:t>Resource Analysis</a:t>
          </a:r>
        </a:p>
        <a:p>
          <a:pPr>
            <a:buFont typeface="+mj-lt"/>
            <a:buAutoNum type="arabicPeriod"/>
          </a:pPr>
          <a:r>
            <a:rPr lang="en-US" sz="1800" b="1" i="0" baseline="0" dirty="0"/>
            <a:t>Variant Analysis</a:t>
          </a:r>
        </a:p>
        <a:p>
          <a:pPr>
            <a:buFont typeface="+mj-lt"/>
            <a:buAutoNum type="arabicPeriod"/>
          </a:pPr>
          <a:r>
            <a:rPr lang="en-US" sz="1800" b="1" i="0" baseline="0" dirty="0"/>
            <a:t>Improve </a:t>
          </a:r>
        </a:p>
        <a:p>
          <a:pPr>
            <a:buFont typeface="+mj-lt"/>
            <a:buAutoNum type="arabicPeriod"/>
          </a:pPr>
          <a:r>
            <a:rPr lang="en-US" sz="1800" b="1" i="0" baseline="0" dirty="0"/>
            <a:t>Monitor and Refine</a:t>
          </a:r>
          <a:endParaRPr lang="en-US" sz="1800" dirty="0"/>
        </a:p>
      </dgm:t>
    </dgm:pt>
    <dgm:pt modelId="{3A956256-72F7-4E27-BD1F-4F24C458CA70}" type="parTrans" cxnId="{C43630CD-123C-4A74-83F1-11E3552BC335}">
      <dgm:prSet/>
      <dgm:spPr/>
      <dgm:t>
        <a:bodyPr/>
        <a:lstStyle/>
        <a:p>
          <a:endParaRPr lang="en-US"/>
        </a:p>
      </dgm:t>
    </dgm:pt>
    <dgm:pt modelId="{0EAACDED-2585-47DC-8C7B-4DABAA103AB9}" type="sibTrans" cxnId="{C43630CD-123C-4A74-83F1-11E3552BC335}">
      <dgm:prSet/>
      <dgm:spPr/>
      <dgm:t>
        <a:bodyPr/>
        <a:lstStyle/>
        <a:p>
          <a:endParaRPr lang="en-US"/>
        </a:p>
      </dgm:t>
    </dgm:pt>
    <dgm:pt modelId="{28059D17-6889-4134-9E19-948EC40AFD87}">
      <dgm:prSet custT="1"/>
      <dgm:spPr/>
      <dgm:t>
        <a:bodyPr/>
        <a:lstStyle/>
        <a:p>
          <a:pPr>
            <a:buFont typeface="+mj-lt"/>
            <a:buNone/>
          </a:pPr>
          <a:r>
            <a:rPr lang="en-US" sz="1800" b="1" i="0" u="none" strike="noStrike" baseline="0" dirty="0"/>
            <a:t>Identify Data Sources</a:t>
          </a:r>
          <a:endParaRPr lang="en-US" sz="1800" dirty="0"/>
        </a:p>
      </dgm:t>
    </dgm:pt>
    <dgm:pt modelId="{044221EC-6F48-4694-93E3-0C6DC668330F}" type="parTrans" cxnId="{7BF2138B-5342-4E36-9621-5B0493B29A09}">
      <dgm:prSet/>
      <dgm:spPr/>
      <dgm:t>
        <a:bodyPr/>
        <a:lstStyle/>
        <a:p>
          <a:endParaRPr lang="en-US"/>
        </a:p>
      </dgm:t>
    </dgm:pt>
    <dgm:pt modelId="{B153B595-9267-4101-8BDB-1ECB6F19C038}" type="sibTrans" cxnId="{7BF2138B-5342-4E36-9621-5B0493B29A09}">
      <dgm:prSet/>
      <dgm:spPr/>
      <dgm:t>
        <a:bodyPr/>
        <a:lstStyle/>
        <a:p>
          <a:endParaRPr lang="en-US"/>
        </a:p>
      </dgm:t>
    </dgm:pt>
    <dgm:pt modelId="{CE52C944-14C6-4BBA-8457-62E9B4556B2D}">
      <dgm:prSet custT="1"/>
      <dgm:spPr/>
      <dgm:t>
        <a:bodyPr/>
        <a:lstStyle/>
        <a:p>
          <a:r>
            <a:rPr lang="en-US" sz="1800" b="1" dirty="0"/>
            <a:t>Data Cleaning</a:t>
          </a:r>
        </a:p>
        <a:p>
          <a:r>
            <a:rPr lang="en-US" sz="1800" b="1" dirty="0"/>
            <a:t>Data Filtering</a:t>
          </a:r>
        </a:p>
        <a:p>
          <a:r>
            <a:rPr lang="en-US" sz="1800" b="1" dirty="0"/>
            <a:t>Data Enrichment</a:t>
          </a:r>
        </a:p>
      </dgm:t>
    </dgm:pt>
    <dgm:pt modelId="{41D0D6C9-0C58-4EAE-A96A-EE8F3D2B8BE5}" type="parTrans" cxnId="{7686C275-1B6F-4F9B-8A0B-695552C806D7}">
      <dgm:prSet/>
      <dgm:spPr/>
      <dgm:t>
        <a:bodyPr/>
        <a:lstStyle/>
        <a:p>
          <a:endParaRPr lang="en-US"/>
        </a:p>
      </dgm:t>
    </dgm:pt>
    <dgm:pt modelId="{864A58A5-4D76-4D42-8915-263522D00B5A}" type="sibTrans" cxnId="{7686C275-1B6F-4F9B-8A0B-695552C806D7}">
      <dgm:prSet/>
      <dgm:spPr/>
      <dgm:t>
        <a:bodyPr/>
        <a:lstStyle/>
        <a:p>
          <a:endParaRPr lang="en-US"/>
        </a:p>
      </dgm:t>
    </dgm:pt>
    <dgm:pt modelId="{1E269182-BFF0-4374-BB07-05B761191D9F}">
      <dgm:prSet custT="1"/>
      <dgm:spPr/>
      <dgm:t>
        <a:bodyPr/>
        <a:lstStyle/>
        <a:p>
          <a:r>
            <a:rPr lang="en-US" sz="1800" b="1" i="0" baseline="0" dirty="0"/>
            <a:t>3. Process Discovery:</a:t>
          </a:r>
          <a:r>
            <a:rPr lang="en-US" sz="1800" b="1" dirty="0"/>
            <a:t>. </a:t>
          </a:r>
        </a:p>
      </dgm:t>
    </dgm:pt>
    <dgm:pt modelId="{A81FA19C-3556-47DF-8979-5932D4D841F6}" type="sibTrans" cxnId="{3B058BFA-0BDA-4786-822A-0661BC0D00E9}">
      <dgm:prSet/>
      <dgm:spPr/>
      <dgm:t>
        <a:bodyPr/>
        <a:lstStyle/>
        <a:p>
          <a:endParaRPr lang="en-US"/>
        </a:p>
      </dgm:t>
    </dgm:pt>
    <dgm:pt modelId="{A88F0A74-7A02-46DB-985F-12A7E7772CF8}" type="parTrans" cxnId="{3B058BFA-0BDA-4786-822A-0661BC0D00E9}">
      <dgm:prSet/>
      <dgm:spPr/>
      <dgm:t>
        <a:bodyPr/>
        <a:lstStyle/>
        <a:p>
          <a:endParaRPr lang="en-US"/>
        </a:p>
      </dgm:t>
    </dgm:pt>
    <dgm:pt modelId="{E23E0CDC-8539-4776-AAD4-3B9140CB0850}">
      <dgm:prSet custT="1"/>
      <dgm:spPr/>
      <dgm:t>
        <a:bodyPr/>
        <a:lstStyle/>
        <a:p>
          <a:pPr>
            <a:buFont typeface="+mj-lt"/>
            <a:buNone/>
          </a:pPr>
          <a:r>
            <a:rPr lang="en-US" sz="1800" b="1" dirty="0"/>
            <a:t>Extract event logs</a:t>
          </a:r>
        </a:p>
      </dgm:t>
    </dgm:pt>
    <dgm:pt modelId="{7437C5E5-C87A-4280-85A9-5D423DDE5B77}" type="parTrans" cxnId="{DA60844F-77DF-492E-9592-228EA291ED73}">
      <dgm:prSet/>
      <dgm:spPr/>
      <dgm:t>
        <a:bodyPr/>
        <a:lstStyle/>
        <a:p>
          <a:endParaRPr lang="en-US"/>
        </a:p>
      </dgm:t>
    </dgm:pt>
    <dgm:pt modelId="{A3B36E8D-7C6F-4E30-B2AD-9596F053A816}" type="sibTrans" cxnId="{DA60844F-77DF-492E-9592-228EA291ED73}">
      <dgm:prSet/>
      <dgm:spPr/>
      <dgm:t>
        <a:bodyPr/>
        <a:lstStyle/>
        <a:p>
          <a:endParaRPr lang="en-US"/>
        </a:p>
      </dgm:t>
    </dgm:pt>
    <dgm:pt modelId="{9C0EE59F-72C4-4977-B544-6A1F0306AC22}">
      <dgm:prSet custT="1"/>
      <dgm:spPr/>
      <dgm:t>
        <a:bodyPr/>
        <a:lstStyle/>
        <a:p>
          <a:pPr>
            <a:buFont typeface="+mj-lt"/>
            <a:buNone/>
          </a:pPr>
          <a:r>
            <a:rPr lang="en-US" sz="1800" b="1" dirty="0"/>
            <a:t>Integrate different data sources.</a:t>
          </a:r>
        </a:p>
      </dgm:t>
    </dgm:pt>
    <dgm:pt modelId="{2D21597A-5E75-4404-B55D-522B9114A897}" type="parTrans" cxnId="{A32ECFEC-8FAF-4C9F-8C3F-F0AA9945FD1B}">
      <dgm:prSet/>
      <dgm:spPr/>
      <dgm:t>
        <a:bodyPr/>
        <a:lstStyle/>
        <a:p>
          <a:endParaRPr lang="en-US"/>
        </a:p>
      </dgm:t>
    </dgm:pt>
    <dgm:pt modelId="{A1B7FC8B-BCFA-4E65-A6B4-5D5D9302987E}" type="sibTrans" cxnId="{A32ECFEC-8FAF-4C9F-8C3F-F0AA9945FD1B}">
      <dgm:prSet/>
      <dgm:spPr/>
      <dgm:t>
        <a:bodyPr/>
        <a:lstStyle/>
        <a:p>
          <a:endParaRPr lang="en-US"/>
        </a:p>
      </dgm:t>
    </dgm:pt>
    <dgm:pt modelId="{A3042F25-C3B5-4CE6-84C6-790E37B226B3}">
      <dgm:prSet custT="1"/>
      <dgm:spPr/>
      <dgm:t>
        <a:bodyPr/>
        <a:lstStyle/>
        <a:p>
          <a:r>
            <a:rPr lang="en-US" sz="1800" b="1" dirty="0"/>
            <a:t>Apply Discovery Algorithms</a:t>
          </a:r>
        </a:p>
        <a:p>
          <a:r>
            <a:rPr lang="en-US" sz="1800" b="1" dirty="0"/>
            <a:t>Visualize Process Models</a:t>
          </a:r>
        </a:p>
        <a:p>
          <a:r>
            <a:rPr lang="en-US" sz="1800" b="1" dirty="0"/>
            <a:t>Validate Models</a:t>
          </a:r>
        </a:p>
      </dgm:t>
    </dgm:pt>
    <dgm:pt modelId="{B5A31408-77EF-41B0-ADBD-31DA45DB430A}" type="parTrans" cxnId="{761CABAC-51CF-48AF-BC21-4A4C864EC917}">
      <dgm:prSet/>
      <dgm:spPr/>
      <dgm:t>
        <a:bodyPr/>
        <a:lstStyle/>
        <a:p>
          <a:endParaRPr lang="en-US"/>
        </a:p>
      </dgm:t>
    </dgm:pt>
    <dgm:pt modelId="{CBBAC95D-5C1B-4AF2-B6F4-F674C9457B1A}" type="sibTrans" cxnId="{761CABAC-51CF-48AF-BC21-4A4C864EC917}">
      <dgm:prSet/>
      <dgm:spPr/>
      <dgm:t>
        <a:bodyPr/>
        <a:lstStyle/>
        <a:p>
          <a:endParaRPr lang="en-US"/>
        </a:p>
      </dgm:t>
    </dgm:pt>
    <dgm:pt modelId="{EFD01DAE-628F-488D-BD71-34F67A2FDD7B}" type="pres">
      <dgm:prSet presAssocID="{6DA55BF9-8252-465F-9126-B3E8C9F74A6D}" presName="Name0" presStyleCnt="0">
        <dgm:presLayoutVars>
          <dgm:dir/>
          <dgm:animLvl val="lvl"/>
          <dgm:resizeHandles val="exact"/>
        </dgm:presLayoutVars>
      </dgm:prSet>
      <dgm:spPr/>
    </dgm:pt>
    <dgm:pt modelId="{22BE664F-7DC5-4E68-81FF-220A50AC1733}" type="pres">
      <dgm:prSet presAssocID="{75518DB6-BCEE-4D7F-B57D-EA1BC9760002}" presName="composite" presStyleCnt="0"/>
      <dgm:spPr/>
    </dgm:pt>
    <dgm:pt modelId="{914863FC-3F27-42C9-BEBA-3C0E5AA787B8}" type="pres">
      <dgm:prSet presAssocID="{75518DB6-BCEE-4D7F-B57D-EA1BC9760002}" presName="parTx" presStyleLbl="alignNode1" presStyleIdx="0" presStyleCnt="5">
        <dgm:presLayoutVars>
          <dgm:chMax val="0"/>
          <dgm:chPref val="0"/>
        </dgm:presLayoutVars>
      </dgm:prSet>
      <dgm:spPr/>
    </dgm:pt>
    <dgm:pt modelId="{F21613F6-A098-4B65-87A8-758B7797657B}" type="pres">
      <dgm:prSet presAssocID="{75518DB6-BCEE-4D7F-B57D-EA1BC9760002}" presName="desTx" presStyleLbl="alignAccFollowNode1" presStyleIdx="0" presStyleCnt="5">
        <dgm:presLayoutVars/>
      </dgm:prSet>
      <dgm:spPr/>
    </dgm:pt>
    <dgm:pt modelId="{B3BEBE19-1CF7-4C95-8744-0829C2CB365D}" type="pres">
      <dgm:prSet presAssocID="{A582A1E6-8C93-4E80-BF0F-116A38ADA2EF}" presName="space" presStyleCnt="0"/>
      <dgm:spPr/>
    </dgm:pt>
    <dgm:pt modelId="{C9BF8196-0A35-4980-88BC-960DDEC019D4}" type="pres">
      <dgm:prSet presAssocID="{47211FDE-8E36-4A34-A4B3-5593EE916698}" presName="composite" presStyleCnt="0"/>
      <dgm:spPr/>
    </dgm:pt>
    <dgm:pt modelId="{8D65B12A-29F6-431F-9EF5-39DE414092EE}" type="pres">
      <dgm:prSet presAssocID="{47211FDE-8E36-4A34-A4B3-5593EE916698}" presName="parTx" presStyleLbl="alignNode1" presStyleIdx="1" presStyleCnt="5">
        <dgm:presLayoutVars>
          <dgm:chMax val="0"/>
          <dgm:chPref val="0"/>
        </dgm:presLayoutVars>
      </dgm:prSet>
      <dgm:spPr/>
    </dgm:pt>
    <dgm:pt modelId="{03DF500B-FCFA-42C1-926C-D65052E9ABD3}" type="pres">
      <dgm:prSet presAssocID="{47211FDE-8E36-4A34-A4B3-5593EE916698}" presName="desTx" presStyleLbl="alignAccFollowNode1" presStyleIdx="1" presStyleCnt="5" custLinFactNeighborX="-703">
        <dgm:presLayoutVars/>
      </dgm:prSet>
      <dgm:spPr/>
    </dgm:pt>
    <dgm:pt modelId="{383708D3-E33B-401E-808C-909144033E15}" type="pres">
      <dgm:prSet presAssocID="{D1B1B2BA-9E3A-4F8C-8801-91FDC05A90BA}" presName="space" presStyleCnt="0"/>
      <dgm:spPr/>
    </dgm:pt>
    <dgm:pt modelId="{D97063A7-02F5-4530-9EF6-7A45E0159B60}" type="pres">
      <dgm:prSet presAssocID="{1E269182-BFF0-4374-BB07-05B761191D9F}" presName="composite" presStyleCnt="0"/>
      <dgm:spPr/>
    </dgm:pt>
    <dgm:pt modelId="{733D3E3D-87CE-4019-B899-F6352362F8FF}" type="pres">
      <dgm:prSet presAssocID="{1E269182-BFF0-4374-BB07-05B761191D9F}" presName="parTx" presStyleLbl="alignNode1" presStyleIdx="2" presStyleCnt="5">
        <dgm:presLayoutVars>
          <dgm:chMax val="0"/>
          <dgm:chPref val="0"/>
        </dgm:presLayoutVars>
      </dgm:prSet>
      <dgm:spPr/>
    </dgm:pt>
    <dgm:pt modelId="{8460E6B2-E1A8-430D-ACC5-6C321DDD34EE}" type="pres">
      <dgm:prSet presAssocID="{1E269182-BFF0-4374-BB07-05B761191D9F}" presName="desTx" presStyleLbl="alignAccFollowNode1" presStyleIdx="2" presStyleCnt="5" custLinFactNeighborX="0" custLinFactNeighborY="3096">
        <dgm:presLayoutVars/>
      </dgm:prSet>
      <dgm:spPr/>
    </dgm:pt>
    <dgm:pt modelId="{BEAA22F7-A0FE-4BE4-AEA6-510FB8AD7B45}" type="pres">
      <dgm:prSet presAssocID="{A81FA19C-3556-47DF-8979-5932D4D841F6}" presName="space" presStyleCnt="0"/>
      <dgm:spPr/>
    </dgm:pt>
    <dgm:pt modelId="{AF4D1CC2-AFF4-4987-9209-767469EF04BF}" type="pres">
      <dgm:prSet presAssocID="{0B92A1C5-4AC4-45BC-B7DD-1A1762107233}" presName="composite" presStyleCnt="0"/>
      <dgm:spPr/>
    </dgm:pt>
    <dgm:pt modelId="{F9FD5C49-D274-4921-AEDE-CF19FE921A3D}" type="pres">
      <dgm:prSet presAssocID="{0B92A1C5-4AC4-45BC-B7DD-1A1762107233}" presName="parTx" presStyleLbl="alignNode1" presStyleIdx="3" presStyleCnt="5">
        <dgm:presLayoutVars>
          <dgm:chMax val="0"/>
          <dgm:chPref val="0"/>
        </dgm:presLayoutVars>
      </dgm:prSet>
      <dgm:spPr/>
    </dgm:pt>
    <dgm:pt modelId="{C9615D78-3704-4851-8276-13F7520A9350}" type="pres">
      <dgm:prSet presAssocID="{0B92A1C5-4AC4-45BC-B7DD-1A1762107233}" presName="desTx" presStyleLbl="alignAccFollowNode1" presStyleIdx="3" presStyleCnt="5">
        <dgm:presLayoutVars/>
      </dgm:prSet>
      <dgm:spPr/>
    </dgm:pt>
    <dgm:pt modelId="{2824636C-A524-4B50-8C4A-D8190C307E50}" type="pres">
      <dgm:prSet presAssocID="{8E937629-80EE-4707-9E33-3D6B5600DB1E}" presName="space" presStyleCnt="0"/>
      <dgm:spPr/>
    </dgm:pt>
    <dgm:pt modelId="{F58F8392-A2C6-45E1-8B8D-9568E58EDA0D}" type="pres">
      <dgm:prSet presAssocID="{3B0ADF04-D254-47BE-B480-5D7EC6833AD7}" presName="composite" presStyleCnt="0"/>
      <dgm:spPr/>
    </dgm:pt>
    <dgm:pt modelId="{F44D63BB-4F95-452C-AE53-BBE93BE7D633}" type="pres">
      <dgm:prSet presAssocID="{3B0ADF04-D254-47BE-B480-5D7EC6833AD7}" presName="parTx" presStyleLbl="alignNode1" presStyleIdx="4" presStyleCnt="5">
        <dgm:presLayoutVars>
          <dgm:chMax val="0"/>
          <dgm:chPref val="0"/>
        </dgm:presLayoutVars>
      </dgm:prSet>
      <dgm:spPr/>
    </dgm:pt>
    <dgm:pt modelId="{0794E599-12C9-428E-8575-33F9ACC9FB61}" type="pres">
      <dgm:prSet presAssocID="{3B0ADF04-D254-47BE-B480-5D7EC6833AD7}" presName="desTx" presStyleLbl="alignAccFollowNode1" presStyleIdx="4" presStyleCnt="5">
        <dgm:presLayoutVars/>
      </dgm:prSet>
      <dgm:spPr/>
    </dgm:pt>
  </dgm:ptLst>
  <dgm:cxnLst>
    <dgm:cxn modelId="{C9458F2A-6AF0-45B2-A82C-D526C56C612B}" srcId="{0B92A1C5-4AC4-45BC-B7DD-1A1762107233}" destId="{698C732F-B5B0-4BF1-861E-D7D040C81189}" srcOrd="0" destOrd="0" parTransId="{BB1B5DB5-E203-4EE9-924B-720767C67491}" sibTransId="{E40BE73D-90E0-4417-81E9-0AFDD8D142EC}"/>
    <dgm:cxn modelId="{F69A8135-754F-40B4-A5C8-61AFD231B709}" type="presOf" srcId="{A3042F25-C3B5-4CE6-84C6-790E37B226B3}" destId="{8460E6B2-E1A8-430D-ACC5-6C321DDD34EE}" srcOrd="0" destOrd="0" presId="urn:microsoft.com/office/officeart/2016/7/layout/HorizontalActionList"/>
    <dgm:cxn modelId="{C67B656D-E15D-45BF-834A-3B094CC661DA}" srcId="{6DA55BF9-8252-465F-9126-B3E8C9F74A6D}" destId="{0B92A1C5-4AC4-45BC-B7DD-1A1762107233}" srcOrd="3" destOrd="0" parTransId="{8764AB54-8E9D-447D-BEF5-92707DD484F5}" sibTransId="{8E937629-80EE-4707-9E33-3D6B5600DB1E}"/>
    <dgm:cxn modelId="{DA60844F-77DF-492E-9592-228EA291ED73}" srcId="{75518DB6-BCEE-4D7F-B57D-EA1BC9760002}" destId="{E23E0CDC-8539-4776-AAD4-3B9140CB0850}" srcOrd="1" destOrd="0" parTransId="{7437C5E5-C87A-4280-85A9-5D423DDE5B77}" sibTransId="{A3B36E8D-7C6F-4E30-B2AD-9596F053A816}"/>
    <dgm:cxn modelId="{02E83550-C080-4667-87F7-10A5D0009C99}" type="presOf" srcId="{1E269182-BFF0-4374-BB07-05B761191D9F}" destId="{733D3E3D-87CE-4019-B899-F6352362F8FF}" srcOrd="0" destOrd="0" presId="urn:microsoft.com/office/officeart/2016/7/layout/HorizontalActionList"/>
    <dgm:cxn modelId="{CBF1FA51-49AD-49C5-92F8-D2FB110B3A4D}" type="presOf" srcId="{AC4DF457-578A-472B-82D3-250BDC6520C5}" destId="{0794E599-12C9-428E-8575-33F9ACC9FB61}" srcOrd="0" destOrd="0" presId="urn:microsoft.com/office/officeart/2016/7/layout/HorizontalActionList"/>
    <dgm:cxn modelId="{7686C275-1B6F-4F9B-8A0B-695552C806D7}" srcId="{47211FDE-8E36-4A34-A4B3-5593EE916698}" destId="{CE52C944-14C6-4BBA-8457-62E9B4556B2D}" srcOrd="0" destOrd="0" parTransId="{41D0D6C9-0C58-4EAE-A96A-EE8F3D2B8BE5}" sibTransId="{864A58A5-4D76-4D42-8915-263522D00B5A}"/>
    <dgm:cxn modelId="{B5110D84-CCBD-4F44-9356-669A0A441714}" type="presOf" srcId="{6DA55BF9-8252-465F-9126-B3E8C9F74A6D}" destId="{EFD01DAE-628F-488D-BD71-34F67A2FDD7B}" srcOrd="0" destOrd="0" presId="urn:microsoft.com/office/officeart/2016/7/layout/HorizontalActionList"/>
    <dgm:cxn modelId="{7BF2138B-5342-4E36-9621-5B0493B29A09}" srcId="{75518DB6-BCEE-4D7F-B57D-EA1BC9760002}" destId="{28059D17-6889-4134-9E19-948EC40AFD87}" srcOrd="0" destOrd="0" parTransId="{044221EC-6F48-4694-93E3-0C6DC668330F}" sibTransId="{B153B595-9267-4101-8BDB-1ECB6F19C038}"/>
    <dgm:cxn modelId="{9658E194-30AB-46A5-8569-60773AE1A90D}" type="presOf" srcId="{CE52C944-14C6-4BBA-8457-62E9B4556B2D}" destId="{03DF500B-FCFA-42C1-926C-D65052E9ABD3}" srcOrd="0" destOrd="0" presId="urn:microsoft.com/office/officeart/2016/7/layout/HorizontalActionList"/>
    <dgm:cxn modelId="{C2DE88A8-3FC5-4A2A-8077-A04D0D33E062}" srcId="{6DA55BF9-8252-465F-9126-B3E8C9F74A6D}" destId="{3B0ADF04-D254-47BE-B480-5D7EC6833AD7}" srcOrd="4" destOrd="0" parTransId="{EC64DD26-30EC-4E83-A299-8879FC282583}" sibTransId="{D9403DC8-8FB4-47D7-9F74-CB5B09A9A9D5}"/>
    <dgm:cxn modelId="{2C0058AA-7CD5-41C1-BFDA-64C4947ABD26}" type="presOf" srcId="{3B0ADF04-D254-47BE-B480-5D7EC6833AD7}" destId="{F44D63BB-4F95-452C-AE53-BBE93BE7D633}" srcOrd="0" destOrd="0" presId="urn:microsoft.com/office/officeart/2016/7/layout/HorizontalActionList"/>
    <dgm:cxn modelId="{761CABAC-51CF-48AF-BC21-4A4C864EC917}" srcId="{1E269182-BFF0-4374-BB07-05B761191D9F}" destId="{A3042F25-C3B5-4CE6-84C6-790E37B226B3}" srcOrd="0" destOrd="0" parTransId="{B5A31408-77EF-41B0-ADBD-31DA45DB430A}" sibTransId="{CBBAC95D-5C1B-4AF2-B6F4-F674C9457B1A}"/>
    <dgm:cxn modelId="{BBE2DFC8-8F16-46CC-89B5-AA729F417C2A}" type="presOf" srcId="{0B92A1C5-4AC4-45BC-B7DD-1A1762107233}" destId="{F9FD5C49-D274-4921-AEDE-CF19FE921A3D}" srcOrd="0" destOrd="0" presId="urn:microsoft.com/office/officeart/2016/7/layout/HorizontalActionList"/>
    <dgm:cxn modelId="{C43630CD-123C-4A74-83F1-11E3552BC335}" srcId="{3B0ADF04-D254-47BE-B480-5D7EC6833AD7}" destId="{AC4DF457-578A-472B-82D3-250BDC6520C5}" srcOrd="0" destOrd="0" parTransId="{3A956256-72F7-4E27-BD1F-4F24C458CA70}" sibTransId="{0EAACDED-2585-47DC-8C7B-4DABAA103AB9}"/>
    <dgm:cxn modelId="{A32ECFEC-8FAF-4C9F-8C3F-F0AA9945FD1B}" srcId="{75518DB6-BCEE-4D7F-B57D-EA1BC9760002}" destId="{9C0EE59F-72C4-4977-B544-6A1F0306AC22}" srcOrd="2" destOrd="0" parTransId="{2D21597A-5E75-4404-B55D-522B9114A897}" sibTransId="{A1B7FC8B-BCFA-4E65-A6B4-5D5D9302987E}"/>
    <dgm:cxn modelId="{6A08DAEE-A3FE-4B59-B33C-4F61E8BF305B}" type="presOf" srcId="{47211FDE-8E36-4A34-A4B3-5593EE916698}" destId="{8D65B12A-29F6-431F-9EF5-39DE414092EE}" srcOrd="0" destOrd="0" presId="urn:microsoft.com/office/officeart/2016/7/layout/HorizontalActionList"/>
    <dgm:cxn modelId="{B1D1C9F0-82F0-444F-A09F-2FD0AD160BAD}" type="presOf" srcId="{28059D17-6889-4134-9E19-948EC40AFD87}" destId="{F21613F6-A098-4B65-87A8-758B7797657B}" srcOrd="0" destOrd="0" presId="urn:microsoft.com/office/officeart/2016/7/layout/HorizontalActionList"/>
    <dgm:cxn modelId="{C9CE1BF1-A9FC-4280-80CF-00D95A09036C}" type="presOf" srcId="{698C732F-B5B0-4BF1-861E-D7D040C81189}" destId="{C9615D78-3704-4851-8276-13F7520A9350}" srcOrd="0" destOrd="0" presId="urn:microsoft.com/office/officeart/2016/7/layout/HorizontalActionList"/>
    <dgm:cxn modelId="{09947AF4-C406-4DCA-BC20-AFF3C6404628}" type="presOf" srcId="{75518DB6-BCEE-4D7F-B57D-EA1BC9760002}" destId="{914863FC-3F27-42C9-BEBA-3C0E5AA787B8}" srcOrd="0" destOrd="0" presId="urn:microsoft.com/office/officeart/2016/7/layout/HorizontalActionList"/>
    <dgm:cxn modelId="{895692F4-C167-4BA7-B740-67C30B12C8FD}" type="presOf" srcId="{E23E0CDC-8539-4776-AAD4-3B9140CB0850}" destId="{F21613F6-A098-4B65-87A8-758B7797657B}" srcOrd="0" destOrd="1" presId="urn:microsoft.com/office/officeart/2016/7/layout/HorizontalActionList"/>
    <dgm:cxn modelId="{0B5299F8-7013-4B81-AFAB-827C098F8898}" srcId="{6DA55BF9-8252-465F-9126-B3E8C9F74A6D}" destId="{75518DB6-BCEE-4D7F-B57D-EA1BC9760002}" srcOrd="0" destOrd="0" parTransId="{7C356308-17C1-460B-A790-C08C444DF713}" sibTransId="{A582A1E6-8C93-4E80-BF0F-116A38ADA2EF}"/>
    <dgm:cxn modelId="{16E0D1F8-D2DA-476A-B2FC-773C54AD6BA2}" type="presOf" srcId="{9C0EE59F-72C4-4977-B544-6A1F0306AC22}" destId="{F21613F6-A098-4B65-87A8-758B7797657B}" srcOrd="0" destOrd="2" presId="urn:microsoft.com/office/officeart/2016/7/layout/HorizontalActionList"/>
    <dgm:cxn modelId="{3B058BFA-0BDA-4786-822A-0661BC0D00E9}" srcId="{6DA55BF9-8252-465F-9126-B3E8C9F74A6D}" destId="{1E269182-BFF0-4374-BB07-05B761191D9F}" srcOrd="2" destOrd="0" parTransId="{A88F0A74-7A02-46DB-985F-12A7E7772CF8}" sibTransId="{A81FA19C-3556-47DF-8979-5932D4D841F6}"/>
    <dgm:cxn modelId="{6144C2FD-7E3E-4AE6-8A70-9D03B5876C4E}" srcId="{6DA55BF9-8252-465F-9126-B3E8C9F74A6D}" destId="{47211FDE-8E36-4A34-A4B3-5593EE916698}" srcOrd="1" destOrd="0" parTransId="{0EC081C2-B041-4196-8597-5B20F69D444A}" sibTransId="{D1B1B2BA-9E3A-4F8C-8801-91FDC05A90BA}"/>
    <dgm:cxn modelId="{5CD5882B-D871-46C4-99F1-D34A9907E788}" type="presParOf" srcId="{EFD01DAE-628F-488D-BD71-34F67A2FDD7B}" destId="{22BE664F-7DC5-4E68-81FF-220A50AC1733}" srcOrd="0" destOrd="0" presId="urn:microsoft.com/office/officeart/2016/7/layout/HorizontalActionList"/>
    <dgm:cxn modelId="{9D0F4648-9562-4761-A89F-DDAEE842A56A}" type="presParOf" srcId="{22BE664F-7DC5-4E68-81FF-220A50AC1733}" destId="{914863FC-3F27-42C9-BEBA-3C0E5AA787B8}" srcOrd="0" destOrd="0" presId="urn:microsoft.com/office/officeart/2016/7/layout/HorizontalActionList"/>
    <dgm:cxn modelId="{86368638-2C17-4211-9F6E-2FAF65FDD717}" type="presParOf" srcId="{22BE664F-7DC5-4E68-81FF-220A50AC1733}" destId="{F21613F6-A098-4B65-87A8-758B7797657B}" srcOrd="1" destOrd="0" presId="urn:microsoft.com/office/officeart/2016/7/layout/HorizontalActionList"/>
    <dgm:cxn modelId="{821B0688-46E1-4DA5-AF56-04DC63788AA0}" type="presParOf" srcId="{EFD01DAE-628F-488D-BD71-34F67A2FDD7B}" destId="{B3BEBE19-1CF7-4C95-8744-0829C2CB365D}" srcOrd="1" destOrd="0" presId="urn:microsoft.com/office/officeart/2016/7/layout/HorizontalActionList"/>
    <dgm:cxn modelId="{38650DFA-0690-4FEF-98EE-D1E965B78F05}" type="presParOf" srcId="{EFD01DAE-628F-488D-BD71-34F67A2FDD7B}" destId="{C9BF8196-0A35-4980-88BC-960DDEC019D4}" srcOrd="2" destOrd="0" presId="urn:microsoft.com/office/officeart/2016/7/layout/HorizontalActionList"/>
    <dgm:cxn modelId="{DEE21DEC-FC5F-4E4D-B447-3DAA6615EFAC}" type="presParOf" srcId="{C9BF8196-0A35-4980-88BC-960DDEC019D4}" destId="{8D65B12A-29F6-431F-9EF5-39DE414092EE}" srcOrd="0" destOrd="0" presId="urn:microsoft.com/office/officeart/2016/7/layout/HorizontalActionList"/>
    <dgm:cxn modelId="{4D11493C-3895-439E-B7A5-D71FED34818A}" type="presParOf" srcId="{C9BF8196-0A35-4980-88BC-960DDEC019D4}" destId="{03DF500B-FCFA-42C1-926C-D65052E9ABD3}" srcOrd="1" destOrd="0" presId="urn:microsoft.com/office/officeart/2016/7/layout/HorizontalActionList"/>
    <dgm:cxn modelId="{6C9C193B-62BA-4D3E-9482-69679102BBC8}" type="presParOf" srcId="{EFD01DAE-628F-488D-BD71-34F67A2FDD7B}" destId="{383708D3-E33B-401E-808C-909144033E15}" srcOrd="3" destOrd="0" presId="urn:microsoft.com/office/officeart/2016/7/layout/HorizontalActionList"/>
    <dgm:cxn modelId="{F7499A27-BEDB-48C2-831C-A6FF343C7C8D}" type="presParOf" srcId="{EFD01DAE-628F-488D-BD71-34F67A2FDD7B}" destId="{D97063A7-02F5-4530-9EF6-7A45E0159B60}" srcOrd="4" destOrd="0" presId="urn:microsoft.com/office/officeart/2016/7/layout/HorizontalActionList"/>
    <dgm:cxn modelId="{44189011-49C9-4F1A-9E6C-E5C080329146}" type="presParOf" srcId="{D97063A7-02F5-4530-9EF6-7A45E0159B60}" destId="{733D3E3D-87CE-4019-B899-F6352362F8FF}" srcOrd="0" destOrd="0" presId="urn:microsoft.com/office/officeart/2016/7/layout/HorizontalActionList"/>
    <dgm:cxn modelId="{2915A264-262A-4796-9B6C-69C0BB3A76DC}" type="presParOf" srcId="{D97063A7-02F5-4530-9EF6-7A45E0159B60}" destId="{8460E6B2-E1A8-430D-ACC5-6C321DDD34EE}" srcOrd="1" destOrd="0" presId="urn:microsoft.com/office/officeart/2016/7/layout/HorizontalActionList"/>
    <dgm:cxn modelId="{76870B71-7F37-4803-956A-173254210B21}" type="presParOf" srcId="{EFD01DAE-628F-488D-BD71-34F67A2FDD7B}" destId="{BEAA22F7-A0FE-4BE4-AEA6-510FB8AD7B45}" srcOrd="5" destOrd="0" presId="urn:microsoft.com/office/officeart/2016/7/layout/HorizontalActionList"/>
    <dgm:cxn modelId="{9CDBE4EA-4DB2-424A-9E4F-6080C5EB120D}" type="presParOf" srcId="{EFD01DAE-628F-488D-BD71-34F67A2FDD7B}" destId="{AF4D1CC2-AFF4-4987-9209-767469EF04BF}" srcOrd="6" destOrd="0" presId="urn:microsoft.com/office/officeart/2016/7/layout/HorizontalActionList"/>
    <dgm:cxn modelId="{B06AE1EC-2B8C-4D09-B38D-88810DEFD24F}" type="presParOf" srcId="{AF4D1CC2-AFF4-4987-9209-767469EF04BF}" destId="{F9FD5C49-D274-4921-AEDE-CF19FE921A3D}" srcOrd="0" destOrd="0" presId="urn:microsoft.com/office/officeart/2016/7/layout/HorizontalActionList"/>
    <dgm:cxn modelId="{5CDA0276-5848-4C18-8D63-02D5151D5B6B}" type="presParOf" srcId="{AF4D1CC2-AFF4-4987-9209-767469EF04BF}" destId="{C9615D78-3704-4851-8276-13F7520A9350}" srcOrd="1" destOrd="0" presId="urn:microsoft.com/office/officeart/2016/7/layout/HorizontalActionList"/>
    <dgm:cxn modelId="{39260710-B31F-44B1-93C4-987932AB528D}" type="presParOf" srcId="{EFD01DAE-628F-488D-BD71-34F67A2FDD7B}" destId="{2824636C-A524-4B50-8C4A-D8190C307E50}" srcOrd="7" destOrd="0" presId="urn:microsoft.com/office/officeart/2016/7/layout/HorizontalActionList"/>
    <dgm:cxn modelId="{692BEFA6-4B07-4851-822F-656B7C97C815}" type="presParOf" srcId="{EFD01DAE-628F-488D-BD71-34F67A2FDD7B}" destId="{F58F8392-A2C6-45E1-8B8D-9568E58EDA0D}" srcOrd="8" destOrd="0" presId="urn:microsoft.com/office/officeart/2016/7/layout/HorizontalActionList"/>
    <dgm:cxn modelId="{BAB10C2B-D60A-4EC8-AAC4-C22733D1536C}" type="presParOf" srcId="{F58F8392-A2C6-45E1-8B8D-9568E58EDA0D}" destId="{F44D63BB-4F95-452C-AE53-BBE93BE7D633}" srcOrd="0" destOrd="0" presId="urn:microsoft.com/office/officeart/2016/7/layout/HorizontalActionList"/>
    <dgm:cxn modelId="{E3FF91FA-5A30-41C2-9EF9-2FF572968DE7}" type="presParOf" srcId="{F58F8392-A2C6-45E1-8B8D-9568E58EDA0D}" destId="{0794E599-12C9-428E-8575-33F9ACC9FB6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1B0398-6746-418E-8357-7D390DE73771}" type="doc">
      <dgm:prSet loTypeId="urn:microsoft.com/office/officeart/2005/8/layout/process5" loCatId="process" qsTypeId="urn:microsoft.com/office/officeart/2005/8/quickstyle/simple1" qsCatId="simple" csTypeId="urn:microsoft.com/office/officeart/2005/8/colors/accent0_3" csCatId="mainScheme" phldr="1"/>
      <dgm:spPr/>
      <dgm:t>
        <a:bodyPr/>
        <a:lstStyle/>
        <a:p>
          <a:endParaRPr lang="en-US"/>
        </a:p>
      </dgm:t>
    </dgm:pt>
    <dgm:pt modelId="{12DE62DB-2708-4BCB-A707-D91E22CD9C3B}">
      <dgm:prSet/>
      <dgm:spPr/>
      <dgm:t>
        <a:bodyPr/>
        <a:lstStyle/>
        <a:p>
          <a:r>
            <a:rPr lang="en-US" b="1" baseline="0" dirty="0"/>
            <a:t>1. First Notification of Loss (FNOL): </a:t>
          </a:r>
          <a:r>
            <a:rPr lang="en-US" b="0" baseline="0" dirty="0"/>
            <a:t>This is the initial report of an incident or loss. It's the first step in the claims process, where the insured party notifies the insurance company about the event (e.g., an accident, etc.).</a:t>
          </a:r>
          <a:endParaRPr lang="en-US" dirty="0"/>
        </a:p>
      </dgm:t>
    </dgm:pt>
    <dgm:pt modelId="{5DFD2849-0C57-4D8D-BC1F-5E5E5628C1D5}" type="parTrans" cxnId="{68921DAA-0BCF-44DF-A29C-9AE0DD281619}">
      <dgm:prSet/>
      <dgm:spPr/>
      <dgm:t>
        <a:bodyPr/>
        <a:lstStyle/>
        <a:p>
          <a:endParaRPr lang="en-US"/>
        </a:p>
      </dgm:t>
    </dgm:pt>
    <dgm:pt modelId="{486758CD-F053-4B62-ABE5-65BF8773FEDE}" type="sibTrans" cxnId="{68921DAA-0BCF-44DF-A29C-9AE0DD281619}">
      <dgm:prSet/>
      <dgm:spPr/>
      <dgm:t>
        <a:bodyPr/>
        <a:lstStyle/>
        <a:p>
          <a:endParaRPr lang="en-US"/>
        </a:p>
      </dgm:t>
    </dgm:pt>
    <dgm:pt modelId="{4FF36A20-045A-4D1D-B1AB-613E4669C9A8}">
      <dgm:prSet/>
      <dgm:spPr/>
      <dgm:t>
        <a:bodyPr/>
        <a:lstStyle/>
        <a:p>
          <a:r>
            <a:rPr lang="en-US" b="1" baseline="0" dirty="0"/>
            <a:t>5. Payment Sent: </a:t>
          </a:r>
          <a:r>
            <a:rPr lang="en-US" b="0" baseline="0" dirty="0"/>
            <a:t>After assessing the claim, the insurance company determines the amount to be paid to the policyholder. If the claim is approved, they send the payment</a:t>
          </a:r>
          <a:r>
            <a:rPr lang="en-US" b="1" baseline="0" dirty="0"/>
            <a:t>.</a:t>
          </a:r>
          <a:endParaRPr lang="en-US" dirty="0"/>
        </a:p>
      </dgm:t>
    </dgm:pt>
    <dgm:pt modelId="{23CE374E-305B-488A-8039-670687C9C79A}" type="parTrans" cxnId="{9A750A69-59DD-434C-96BE-8D5FCF5485CC}">
      <dgm:prSet/>
      <dgm:spPr/>
      <dgm:t>
        <a:bodyPr/>
        <a:lstStyle/>
        <a:p>
          <a:endParaRPr lang="en-US"/>
        </a:p>
      </dgm:t>
    </dgm:pt>
    <dgm:pt modelId="{3749FAEE-C0DD-4F7C-97FD-997F6B61998A}" type="sibTrans" cxnId="{9A750A69-59DD-434C-96BE-8D5FCF5485CC}">
      <dgm:prSet/>
      <dgm:spPr/>
      <dgm:t>
        <a:bodyPr/>
        <a:lstStyle/>
        <a:p>
          <a:endParaRPr lang="en-US"/>
        </a:p>
      </dgm:t>
    </dgm:pt>
    <dgm:pt modelId="{DECC5D02-9EA4-463D-8D84-FAC87B2B1CC8}">
      <dgm:prSet/>
      <dgm:spPr/>
      <dgm:t>
        <a:bodyPr/>
        <a:lstStyle/>
        <a:p>
          <a:r>
            <a:rPr lang="en-US" b="1" baseline="0" dirty="0"/>
            <a:t>4. Set Reserve: </a:t>
          </a:r>
          <a:r>
            <a:rPr lang="en-US" b="0" baseline="0" dirty="0"/>
            <a:t>Insurance companies set aside a reserve fund for each claim. This reserve covers the estimated cost of the claim until it's fully settled. Adjusters continuously update the reserve based on new information.</a:t>
          </a:r>
          <a:endParaRPr lang="en-US" dirty="0"/>
        </a:p>
      </dgm:t>
    </dgm:pt>
    <dgm:pt modelId="{9C8718A6-8887-4DD3-97B5-33028E6508E2}" type="parTrans" cxnId="{3B10FBBB-6744-48C8-8F32-55DC7FE12F63}">
      <dgm:prSet/>
      <dgm:spPr/>
      <dgm:t>
        <a:bodyPr/>
        <a:lstStyle/>
        <a:p>
          <a:endParaRPr lang="en-US"/>
        </a:p>
      </dgm:t>
    </dgm:pt>
    <dgm:pt modelId="{4F9F23EA-F487-4E73-AACD-96D075479F72}" type="sibTrans" cxnId="{3B10FBBB-6744-48C8-8F32-55DC7FE12F63}">
      <dgm:prSet/>
      <dgm:spPr/>
      <dgm:t>
        <a:bodyPr/>
        <a:lstStyle/>
        <a:p>
          <a:endParaRPr lang="en-US"/>
        </a:p>
      </dgm:t>
    </dgm:pt>
    <dgm:pt modelId="{9D627AD1-A02F-4A26-8583-8E82359C30B5}">
      <dgm:prSet/>
      <dgm:spPr/>
      <dgm:t>
        <a:bodyPr/>
        <a:lstStyle/>
        <a:p>
          <a:r>
            <a:rPr lang="en-US" b="1" baseline="0" dirty="0"/>
            <a:t>3. Claim Decision: </a:t>
          </a:r>
          <a:r>
            <a:rPr lang="en-US" b="0" baseline="0" dirty="0"/>
            <a:t>This step involves evaluating the claim, verifying details, and deciding whether to approve or deny it. Factors like policy coverage, evidence, and policy terms play a role in this decision.</a:t>
          </a:r>
          <a:endParaRPr lang="en-US" dirty="0"/>
        </a:p>
      </dgm:t>
    </dgm:pt>
    <dgm:pt modelId="{40D8E523-56EE-4616-B37D-83C528154915}" type="parTrans" cxnId="{A473D3E2-CF4A-4D12-8510-66C9618F5331}">
      <dgm:prSet/>
      <dgm:spPr/>
      <dgm:t>
        <a:bodyPr/>
        <a:lstStyle/>
        <a:p>
          <a:endParaRPr lang="en-US"/>
        </a:p>
      </dgm:t>
    </dgm:pt>
    <dgm:pt modelId="{D962856E-A488-417D-884A-AB5F93A836E4}" type="sibTrans" cxnId="{A473D3E2-CF4A-4D12-8510-66C9618F5331}">
      <dgm:prSet/>
      <dgm:spPr/>
      <dgm:t>
        <a:bodyPr/>
        <a:lstStyle/>
        <a:p>
          <a:endParaRPr lang="en-US"/>
        </a:p>
      </dgm:t>
    </dgm:pt>
    <dgm:pt modelId="{39BC9902-DCBF-41A9-A3F0-F339BBC0AC28}">
      <dgm:prSet/>
      <dgm:spPr/>
      <dgm:t>
        <a:bodyPr/>
        <a:lstStyle/>
        <a:p>
          <a:r>
            <a:rPr lang="en-US" b="1" baseline="0" dirty="0"/>
            <a:t>2. Assign Claim: T</a:t>
          </a:r>
          <a:r>
            <a:rPr lang="en-US" b="0" baseline="0" dirty="0"/>
            <a:t>he claim is assigned to a claims adjuster. The adjuster investigates further, communicates with the insured, and manages the claim process.</a:t>
          </a:r>
          <a:endParaRPr lang="en-US" dirty="0"/>
        </a:p>
      </dgm:t>
    </dgm:pt>
    <dgm:pt modelId="{4B604985-F637-4552-A530-CFCCED855DCF}" type="parTrans" cxnId="{911F8890-4D69-4AAE-AA45-A0F7C2AC710D}">
      <dgm:prSet/>
      <dgm:spPr/>
      <dgm:t>
        <a:bodyPr/>
        <a:lstStyle/>
        <a:p>
          <a:endParaRPr lang="en-US"/>
        </a:p>
      </dgm:t>
    </dgm:pt>
    <dgm:pt modelId="{0E3F058A-8060-49D2-BB53-109C9C8D6455}" type="sibTrans" cxnId="{911F8890-4D69-4AAE-AA45-A0F7C2AC710D}">
      <dgm:prSet/>
      <dgm:spPr/>
      <dgm:t>
        <a:bodyPr/>
        <a:lstStyle/>
        <a:p>
          <a:endParaRPr lang="en-US"/>
        </a:p>
      </dgm:t>
    </dgm:pt>
    <dgm:pt modelId="{2716E629-A676-4573-9769-C7EEEC1BCD23}">
      <dgm:prSet/>
      <dgm:spPr/>
      <dgm:t>
        <a:bodyPr/>
        <a:lstStyle/>
        <a:p>
          <a:r>
            <a:rPr lang="en-US" b="1" baseline="0"/>
            <a:t>6. Close Claim: </a:t>
          </a:r>
          <a:r>
            <a:rPr lang="en-US" b="0" baseline="0"/>
            <a:t>After all necessary steps are completed (including payment), the claim is officially closed. This means the insured has received compensation, repairs are done, or the case is resolved.</a:t>
          </a:r>
          <a:endParaRPr lang="en-US"/>
        </a:p>
      </dgm:t>
    </dgm:pt>
    <dgm:pt modelId="{E5CEADBF-7206-46FC-BC53-B3C4BC93A7E0}" type="parTrans" cxnId="{4CD51C2F-2ED7-4960-9BB9-AFB58832EA63}">
      <dgm:prSet/>
      <dgm:spPr/>
      <dgm:t>
        <a:bodyPr/>
        <a:lstStyle/>
        <a:p>
          <a:endParaRPr lang="en-US"/>
        </a:p>
      </dgm:t>
    </dgm:pt>
    <dgm:pt modelId="{184F36C8-A900-4E8E-9CFD-53ED0D06DB7C}" type="sibTrans" cxnId="{4CD51C2F-2ED7-4960-9BB9-AFB58832EA63}">
      <dgm:prSet/>
      <dgm:spPr/>
      <dgm:t>
        <a:bodyPr/>
        <a:lstStyle/>
        <a:p>
          <a:endParaRPr lang="en-US"/>
        </a:p>
      </dgm:t>
    </dgm:pt>
    <dgm:pt modelId="{9EA761C8-EC05-4A7A-B27A-D386E3452433}" type="pres">
      <dgm:prSet presAssocID="{7D1B0398-6746-418E-8357-7D390DE73771}" presName="diagram" presStyleCnt="0">
        <dgm:presLayoutVars>
          <dgm:dir/>
          <dgm:resizeHandles val="exact"/>
        </dgm:presLayoutVars>
      </dgm:prSet>
      <dgm:spPr/>
    </dgm:pt>
    <dgm:pt modelId="{E57C86AE-F54F-4573-B96D-C2389007E780}" type="pres">
      <dgm:prSet presAssocID="{12DE62DB-2708-4BCB-A707-D91E22CD9C3B}" presName="node" presStyleLbl="node1" presStyleIdx="0" presStyleCnt="6">
        <dgm:presLayoutVars>
          <dgm:bulletEnabled val="1"/>
        </dgm:presLayoutVars>
      </dgm:prSet>
      <dgm:spPr/>
    </dgm:pt>
    <dgm:pt modelId="{A543783F-AF99-44D7-A8B6-AF66E6078401}" type="pres">
      <dgm:prSet presAssocID="{486758CD-F053-4B62-ABE5-65BF8773FEDE}" presName="sibTrans" presStyleLbl="sibTrans2D1" presStyleIdx="0" presStyleCnt="5"/>
      <dgm:spPr/>
    </dgm:pt>
    <dgm:pt modelId="{CCC5A8BF-9DCA-45EC-ABA3-428AAE26756E}" type="pres">
      <dgm:prSet presAssocID="{486758CD-F053-4B62-ABE5-65BF8773FEDE}" presName="connectorText" presStyleLbl="sibTrans2D1" presStyleIdx="0" presStyleCnt="5"/>
      <dgm:spPr/>
    </dgm:pt>
    <dgm:pt modelId="{51B6BC8E-ACD4-4D56-93B8-A6EF9449C429}" type="pres">
      <dgm:prSet presAssocID="{39BC9902-DCBF-41A9-A3F0-F339BBC0AC28}" presName="node" presStyleLbl="node1" presStyleIdx="1" presStyleCnt="6">
        <dgm:presLayoutVars>
          <dgm:bulletEnabled val="1"/>
        </dgm:presLayoutVars>
      </dgm:prSet>
      <dgm:spPr/>
    </dgm:pt>
    <dgm:pt modelId="{7F9AF960-4A52-4CFE-AAE4-F4205DC0139A}" type="pres">
      <dgm:prSet presAssocID="{0E3F058A-8060-49D2-BB53-109C9C8D6455}" presName="sibTrans" presStyleLbl="sibTrans2D1" presStyleIdx="1" presStyleCnt="5"/>
      <dgm:spPr/>
    </dgm:pt>
    <dgm:pt modelId="{5B7A496E-9978-49F3-A174-2F13BE03A7C5}" type="pres">
      <dgm:prSet presAssocID="{0E3F058A-8060-49D2-BB53-109C9C8D6455}" presName="connectorText" presStyleLbl="sibTrans2D1" presStyleIdx="1" presStyleCnt="5"/>
      <dgm:spPr/>
    </dgm:pt>
    <dgm:pt modelId="{07C82BDE-A989-4D18-B18C-958EE23A4543}" type="pres">
      <dgm:prSet presAssocID="{9D627AD1-A02F-4A26-8583-8E82359C30B5}" presName="node" presStyleLbl="node1" presStyleIdx="2" presStyleCnt="6">
        <dgm:presLayoutVars>
          <dgm:bulletEnabled val="1"/>
        </dgm:presLayoutVars>
      </dgm:prSet>
      <dgm:spPr/>
    </dgm:pt>
    <dgm:pt modelId="{611CEC12-EC15-4C87-A953-5B860A9480FE}" type="pres">
      <dgm:prSet presAssocID="{D962856E-A488-417D-884A-AB5F93A836E4}" presName="sibTrans" presStyleLbl="sibTrans2D1" presStyleIdx="2" presStyleCnt="5"/>
      <dgm:spPr/>
    </dgm:pt>
    <dgm:pt modelId="{6348A225-7E60-4B5C-9874-24FD44A8434A}" type="pres">
      <dgm:prSet presAssocID="{D962856E-A488-417D-884A-AB5F93A836E4}" presName="connectorText" presStyleLbl="sibTrans2D1" presStyleIdx="2" presStyleCnt="5"/>
      <dgm:spPr/>
    </dgm:pt>
    <dgm:pt modelId="{B0E0D4E1-A62B-490B-82BF-9C0FD081A3C6}" type="pres">
      <dgm:prSet presAssocID="{DECC5D02-9EA4-463D-8D84-FAC87B2B1CC8}" presName="node" presStyleLbl="node1" presStyleIdx="3" presStyleCnt="6">
        <dgm:presLayoutVars>
          <dgm:bulletEnabled val="1"/>
        </dgm:presLayoutVars>
      </dgm:prSet>
      <dgm:spPr/>
    </dgm:pt>
    <dgm:pt modelId="{C22C7054-9821-4E34-B9DE-B4C57BB58748}" type="pres">
      <dgm:prSet presAssocID="{4F9F23EA-F487-4E73-AACD-96D075479F72}" presName="sibTrans" presStyleLbl="sibTrans2D1" presStyleIdx="3" presStyleCnt="5"/>
      <dgm:spPr/>
    </dgm:pt>
    <dgm:pt modelId="{59FB59A4-0CD5-4644-B9C1-CF1643B30316}" type="pres">
      <dgm:prSet presAssocID="{4F9F23EA-F487-4E73-AACD-96D075479F72}" presName="connectorText" presStyleLbl="sibTrans2D1" presStyleIdx="3" presStyleCnt="5"/>
      <dgm:spPr/>
    </dgm:pt>
    <dgm:pt modelId="{02DB37C0-9FBE-47DA-A660-FABD2BD1184A}" type="pres">
      <dgm:prSet presAssocID="{4FF36A20-045A-4D1D-B1AB-613E4669C9A8}" presName="node" presStyleLbl="node1" presStyleIdx="4" presStyleCnt="6">
        <dgm:presLayoutVars>
          <dgm:bulletEnabled val="1"/>
        </dgm:presLayoutVars>
      </dgm:prSet>
      <dgm:spPr/>
    </dgm:pt>
    <dgm:pt modelId="{25030C79-B677-4DDB-B9AC-1A07F3AEDFE7}" type="pres">
      <dgm:prSet presAssocID="{3749FAEE-C0DD-4F7C-97FD-997F6B61998A}" presName="sibTrans" presStyleLbl="sibTrans2D1" presStyleIdx="4" presStyleCnt="5"/>
      <dgm:spPr/>
    </dgm:pt>
    <dgm:pt modelId="{DDE92595-60E9-4A57-A5B5-66B172B3E4A7}" type="pres">
      <dgm:prSet presAssocID="{3749FAEE-C0DD-4F7C-97FD-997F6B61998A}" presName="connectorText" presStyleLbl="sibTrans2D1" presStyleIdx="4" presStyleCnt="5"/>
      <dgm:spPr/>
    </dgm:pt>
    <dgm:pt modelId="{9A176762-68D8-4734-89AF-2FCA3D6A31D8}" type="pres">
      <dgm:prSet presAssocID="{2716E629-A676-4573-9769-C7EEEC1BCD23}" presName="node" presStyleLbl="node1" presStyleIdx="5" presStyleCnt="6">
        <dgm:presLayoutVars>
          <dgm:bulletEnabled val="1"/>
        </dgm:presLayoutVars>
      </dgm:prSet>
      <dgm:spPr/>
    </dgm:pt>
  </dgm:ptLst>
  <dgm:cxnLst>
    <dgm:cxn modelId="{ABCDCA03-F458-4899-A3D5-479B2F9CE0B1}" type="presOf" srcId="{3749FAEE-C0DD-4F7C-97FD-997F6B61998A}" destId="{DDE92595-60E9-4A57-A5B5-66B172B3E4A7}" srcOrd="1" destOrd="0" presId="urn:microsoft.com/office/officeart/2005/8/layout/process5"/>
    <dgm:cxn modelId="{77629506-96EE-4BC4-88CB-3A4A789EC9B1}" type="presOf" srcId="{486758CD-F053-4B62-ABE5-65BF8773FEDE}" destId="{A543783F-AF99-44D7-A8B6-AF66E6078401}" srcOrd="0" destOrd="0" presId="urn:microsoft.com/office/officeart/2005/8/layout/process5"/>
    <dgm:cxn modelId="{00670D0C-224A-4EAB-B4C6-519D2EC06F34}" type="presOf" srcId="{4F9F23EA-F487-4E73-AACD-96D075479F72}" destId="{59FB59A4-0CD5-4644-B9C1-CF1643B30316}" srcOrd="1" destOrd="0" presId="urn:microsoft.com/office/officeart/2005/8/layout/process5"/>
    <dgm:cxn modelId="{89A3C60D-D159-49F5-9360-1105BE118379}" type="presOf" srcId="{12DE62DB-2708-4BCB-A707-D91E22CD9C3B}" destId="{E57C86AE-F54F-4573-B96D-C2389007E780}" srcOrd="0" destOrd="0" presId="urn:microsoft.com/office/officeart/2005/8/layout/process5"/>
    <dgm:cxn modelId="{DAE46510-0FA9-4791-8D87-2B28FD782A1F}" type="presOf" srcId="{D962856E-A488-417D-884A-AB5F93A836E4}" destId="{611CEC12-EC15-4C87-A953-5B860A9480FE}" srcOrd="0" destOrd="0" presId="urn:microsoft.com/office/officeart/2005/8/layout/process5"/>
    <dgm:cxn modelId="{154D2B27-5F75-40D9-9938-E1F92C53B44C}" type="presOf" srcId="{0E3F058A-8060-49D2-BB53-109C9C8D6455}" destId="{7F9AF960-4A52-4CFE-AAE4-F4205DC0139A}" srcOrd="0" destOrd="0" presId="urn:microsoft.com/office/officeart/2005/8/layout/process5"/>
    <dgm:cxn modelId="{4CD51C2F-2ED7-4960-9BB9-AFB58832EA63}" srcId="{7D1B0398-6746-418E-8357-7D390DE73771}" destId="{2716E629-A676-4573-9769-C7EEEC1BCD23}" srcOrd="5" destOrd="0" parTransId="{E5CEADBF-7206-46FC-BC53-B3C4BC93A7E0}" sibTransId="{184F36C8-A900-4E8E-9CFD-53ED0D06DB7C}"/>
    <dgm:cxn modelId="{7C579831-6BBB-4895-B093-77858F5609C7}" type="presOf" srcId="{9D627AD1-A02F-4A26-8583-8E82359C30B5}" destId="{07C82BDE-A989-4D18-B18C-958EE23A4543}" srcOrd="0" destOrd="0" presId="urn:microsoft.com/office/officeart/2005/8/layout/process5"/>
    <dgm:cxn modelId="{98490734-149B-4904-8DE6-85EB0601275B}" type="presOf" srcId="{3749FAEE-C0DD-4F7C-97FD-997F6B61998A}" destId="{25030C79-B677-4DDB-B9AC-1A07F3AEDFE7}" srcOrd="0" destOrd="0" presId="urn:microsoft.com/office/officeart/2005/8/layout/process5"/>
    <dgm:cxn modelId="{22C26F3A-DB69-4A86-9483-1F6EAE8CC426}" type="presOf" srcId="{39BC9902-DCBF-41A9-A3F0-F339BBC0AC28}" destId="{51B6BC8E-ACD4-4D56-93B8-A6EF9449C429}" srcOrd="0" destOrd="0" presId="urn:microsoft.com/office/officeart/2005/8/layout/process5"/>
    <dgm:cxn modelId="{9A750A69-59DD-434C-96BE-8D5FCF5485CC}" srcId="{7D1B0398-6746-418E-8357-7D390DE73771}" destId="{4FF36A20-045A-4D1D-B1AB-613E4669C9A8}" srcOrd="4" destOrd="0" parTransId="{23CE374E-305B-488A-8039-670687C9C79A}" sibTransId="{3749FAEE-C0DD-4F7C-97FD-997F6B61998A}"/>
    <dgm:cxn modelId="{6ACF4879-0CFC-4824-A134-14304E835455}" type="presOf" srcId="{4FF36A20-045A-4D1D-B1AB-613E4669C9A8}" destId="{02DB37C0-9FBE-47DA-A660-FABD2BD1184A}" srcOrd="0" destOrd="0" presId="urn:microsoft.com/office/officeart/2005/8/layout/process5"/>
    <dgm:cxn modelId="{911F8890-4D69-4AAE-AA45-A0F7C2AC710D}" srcId="{7D1B0398-6746-418E-8357-7D390DE73771}" destId="{39BC9902-DCBF-41A9-A3F0-F339BBC0AC28}" srcOrd="1" destOrd="0" parTransId="{4B604985-F637-4552-A530-CFCCED855DCF}" sibTransId="{0E3F058A-8060-49D2-BB53-109C9C8D6455}"/>
    <dgm:cxn modelId="{40FDE591-6924-49FE-ABD4-E2BDBC77BBAF}" type="presOf" srcId="{D962856E-A488-417D-884A-AB5F93A836E4}" destId="{6348A225-7E60-4B5C-9874-24FD44A8434A}" srcOrd="1" destOrd="0" presId="urn:microsoft.com/office/officeart/2005/8/layout/process5"/>
    <dgm:cxn modelId="{F8939293-F576-421B-A7E9-E64F32CB26E5}" type="presOf" srcId="{486758CD-F053-4B62-ABE5-65BF8773FEDE}" destId="{CCC5A8BF-9DCA-45EC-ABA3-428AAE26756E}" srcOrd="1" destOrd="0" presId="urn:microsoft.com/office/officeart/2005/8/layout/process5"/>
    <dgm:cxn modelId="{68921DAA-0BCF-44DF-A29C-9AE0DD281619}" srcId="{7D1B0398-6746-418E-8357-7D390DE73771}" destId="{12DE62DB-2708-4BCB-A707-D91E22CD9C3B}" srcOrd="0" destOrd="0" parTransId="{5DFD2849-0C57-4D8D-BC1F-5E5E5628C1D5}" sibTransId="{486758CD-F053-4B62-ABE5-65BF8773FEDE}"/>
    <dgm:cxn modelId="{F46AE2B3-21C9-4EAC-AC5F-4EF21B7EAA51}" type="presOf" srcId="{2716E629-A676-4573-9769-C7EEEC1BCD23}" destId="{9A176762-68D8-4734-89AF-2FCA3D6A31D8}" srcOrd="0" destOrd="0" presId="urn:microsoft.com/office/officeart/2005/8/layout/process5"/>
    <dgm:cxn modelId="{2DE8C4B6-5C3B-47D1-929C-71ECC3DF696F}" type="presOf" srcId="{7D1B0398-6746-418E-8357-7D390DE73771}" destId="{9EA761C8-EC05-4A7A-B27A-D386E3452433}" srcOrd="0" destOrd="0" presId="urn:microsoft.com/office/officeart/2005/8/layout/process5"/>
    <dgm:cxn modelId="{3B10FBBB-6744-48C8-8F32-55DC7FE12F63}" srcId="{7D1B0398-6746-418E-8357-7D390DE73771}" destId="{DECC5D02-9EA4-463D-8D84-FAC87B2B1CC8}" srcOrd="3" destOrd="0" parTransId="{9C8718A6-8887-4DD3-97B5-33028E6508E2}" sibTransId="{4F9F23EA-F487-4E73-AACD-96D075479F72}"/>
    <dgm:cxn modelId="{A473D3E2-CF4A-4D12-8510-66C9618F5331}" srcId="{7D1B0398-6746-418E-8357-7D390DE73771}" destId="{9D627AD1-A02F-4A26-8583-8E82359C30B5}" srcOrd="2" destOrd="0" parTransId="{40D8E523-56EE-4616-B37D-83C528154915}" sibTransId="{D962856E-A488-417D-884A-AB5F93A836E4}"/>
    <dgm:cxn modelId="{0A633AE5-0BDA-45F0-9718-46774CE15A0C}" type="presOf" srcId="{4F9F23EA-F487-4E73-AACD-96D075479F72}" destId="{C22C7054-9821-4E34-B9DE-B4C57BB58748}" srcOrd="0" destOrd="0" presId="urn:microsoft.com/office/officeart/2005/8/layout/process5"/>
    <dgm:cxn modelId="{F841C3EC-B72C-46B3-8367-8162A1E54177}" type="presOf" srcId="{DECC5D02-9EA4-463D-8D84-FAC87B2B1CC8}" destId="{B0E0D4E1-A62B-490B-82BF-9C0FD081A3C6}" srcOrd="0" destOrd="0" presId="urn:microsoft.com/office/officeart/2005/8/layout/process5"/>
    <dgm:cxn modelId="{B27297F9-98EF-4A16-B321-A891BFA34FEE}" type="presOf" srcId="{0E3F058A-8060-49D2-BB53-109C9C8D6455}" destId="{5B7A496E-9978-49F3-A174-2F13BE03A7C5}" srcOrd="1" destOrd="0" presId="urn:microsoft.com/office/officeart/2005/8/layout/process5"/>
    <dgm:cxn modelId="{022ECA98-237D-4707-8E8C-8405BEEDE32D}" type="presParOf" srcId="{9EA761C8-EC05-4A7A-B27A-D386E3452433}" destId="{E57C86AE-F54F-4573-B96D-C2389007E780}" srcOrd="0" destOrd="0" presId="urn:microsoft.com/office/officeart/2005/8/layout/process5"/>
    <dgm:cxn modelId="{A32076C1-707D-42F2-A568-6B2FEE19D581}" type="presParOf" srcId="{9EA761C8-EC05-4A7A-B27A-D386E3452433}" destId="{A543783F-AF99-44D7-A8B6-AF66E6078401}" srcOrd="1" destOrd="0" presId="urn:microsoft.com/office/officeart/2005/8/layout/process5"/>
    <dgm:cxn modelId="{257C87C4-F685-48C0-AFEB-182830C29468}" type="presParOf" srcId="{A543783F-AF99-44D7-A8B6-AF66E6078401}" destId="{CCC5A8BF-9DCA-45EC-ABA3-428AAE26756E}" srcOrd="0" destOrd="0" presId="urn:microsoft.com/office/officeart/2005/8/layout/process5"/>
    <dgm:cxn modelId="{EF79BCCB-E60D-401A-99B8-E49B77903FBB}" type="presParOf" srcId="{9EA761C8-EC05-4A7A-B27A-D386E3452433}" destId="{51B6BC8E-ACD4-4D56-93B8-A6EF9449C429}" srcOrd="2" destOrd="0" presId="urn:microsoft.com/office/officeart/2005/8/layout/process5"/>
    <dgm:cxn modelId="{C3AA2DFC-4B05-4FFA-9470-1AB27E3943A1}" type="presParOf" srcId="{9EA761C8-EC05-4A7A-B27A-D386E3452433}" destId="{7F9AF960-4A52-4CFE-AAE4-F4205DC0139A}" srcOrd="3" destOrd="0" presId="urn:microsoft.com/office/officeart/2005/8/layout/process5"/>
    <dgm:cxn modelId="{6D210462-6868-4E22-9525-54D9431F06D7}" type="presParOf" srcId="{7F9AF960-4A52-4CFE-AAE4-F4205DC0139A}" destId="{5B7A496E-9978-49F3-A174-2F13BE03A7C5}" srcOrd="0" destOrd="0" presId="urn:microsoft.com/office/officeart/2005/8/layout/process5"/>
    <dgm:cxn modelId="{1204BD8C-6D58-4AB2-A649-92C71398D10C}" type="presParOf" srcId="{9EA761C8-EC05-4A7A-B27A-D386E3452433}" destId="{07C82BDE-A989-4D18-B18C-958EE23A4543}" srcOrd="4" destOrd="0" presId="urn:microsoft.com/office/officeart/2005/8/layout/process5"/>
    <dgm:cxn modelId="{117E0D84-D500-4F9D-BB1B-4EC796EEF560}" type="presParOf" srcId="{9EA761C8-EC05-4A7A-B27A-D386E3452433}" destId="{611CEC12-EC15-4C87-A953-5B860A9480FE}" srcOrd="5" destOrd="0" presId="urn:microsoft.com/office/officeart/2005/8/layout/process5"/>
    <dgm:cxn modelId="{0F552127-D28A-434C-A6E5-0AF633587390}" type="presParOf" srcId="{611CEC12-EC15-4C87-A953-5B860A9480FE}" destId="{6348A225-7E60-4B5C-9874-24FD44A8434A}" srcOrd="0" destOrd="0" presId="urn:microsoft.com/office/officeart/2005/8/layout/process5"/>
    <dgm:cxn modelId="{93C0372D-5619-48EA-AA50-A8063CCB3B55}" type="presParOf" srcId="{9EA761C8-EC05-4A7A-B27A-D386E3452433}" destId="{B0E0D4E1-A62B-490B-82BF-9C0FD081A3C6}" srcOrd="6" destOrd="0" presId="urn:microsoft.com/office/officeart/2005/8/layout/process5"/>
    <dgm:cxn modelId="{9C250C1B-91B8-47D1-B368-57FC7027A524}" type="presParOf" srcId="{9EA761C8-EC05-4A7A-B27A-D386E3452433}" destId="{C22C7054-9821-4E34-B9DE-B4C57BB58748}" srcOrd="7" destOrd="0" presId="urn:microsoft.com/office/officeart/2005/8/layout/process5"/>
    <dgm:cxn modelId="{7C5AA6B0-6A78-4D66-AFA4-F6C33F0A3826}" type="presParOf" srcId="{C22C7054-9821-4E34-B9DE-B4C57BB58748}" destId="{59FB59A4-0CD5-4644-B9C1-CF1643B30316}" srcOrd="0" destOrd="0" presId="urn:microsoft.com/office/officeart/2005/8/layout/process5"/>
    <dgm:cxn modelId="{D4528FBF-296C-4BAE-9693-3CEEE38DD1D5}" type="presParOf" srcId="{9EA761C8-EC05-4A7A-B27A-D386E3452433}" destId="{02DB37C0-9FBE-47DA-A660-FABD2BD1184A}" srcOrd="8" destOrd="0" presId="urn:microsoft.com/office/officeart/2005/8/layout/process5"/>
    <dgm:cxn modelId="{4E79B1D6-5ED9-4E67-87F0-30C213B29E37}" type="presParOf" srcId="{9EA761C8-EC05-4A7A-B27A-D386E3452433}" destId="{25030C79-B677-4DDB-B9AC-1A07F3AEDFE7}" srcOrd="9" destOrd="0" presId="urn:microsoft.com/office/officeart/2005/8/layout/process5"/>
    <dgm:cxn modelId="{7F2DB45A-EE5D-4662-AC97-BB8BFACF1CC7}" type="presParOf" srcId="{25030C79-B677-4DDB-B9AC-1A07F3AEDFE7}" destId="{DDE92595-60E9-4A57-A5B5-66B172B3E4A7}" srcOrd="0" destOrd="0" presId="urn:microsoft.com/office/officeart/2005/8/layout/process5"/>
    <dgm:cxn modelId="{9EE86FF8-D8EC-46F1-A933-9631FA1B882F}" type="presParOf" srcId="{9EA761C8-EC05-4A7A-B27A-D386E3452433}" destId="{9A176762-68D8-4734-89AF-2FCA3D6A31D8}"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A4C8E-7446-432F-BB30-25B173F3C4B0}">
      <dsp:nvSpPr>
        <dsp:cNvPr id="0" name=""/>
        <dsp:cNvSpPr/>
      </dsp:nvSpPr>
      <dsp:spPr>
        <a:xfrm>
          <a:off x="9242" y="593792"/>
          <a:ext cx="2762398" cy="238337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US" sz="1800" b="1" i="0" kern="1200" baseline="0" dirty="0"/>
            <a:t>Dataset Scope</a:t>
          </a:r>
          <a:r>
            <a:rPr lang="en-US" sz="1800" b="0" i="0" kern="1200" baseline="0" dirty="0"/>
            <a:t>:</a:t>
          </a:r>
        </a:p>
        <a:p>
          <a:pPr marL="0" lvl="0" indent="0" algn="ctr" defTabSz="800100">
            <a:lnSpc>
              <a:spcPct val="90000"/>
            </a:lnSpc>
            <a:spcBef>
              <a:spcPct val="0"/>
            </a:spcBef>
            <a:spcAft>
              <a:spcPct val="35000"/>
            </a:spcAft>
            <a:buNone/>
          </a:pPr>
          <a:r>
            <a:rPr lang="en-US" sz="1800" b="0" i="0" kern="1200" baseline="0" dirty="0"/>
            <a:t> </a:t>
          </a:r>
          <a:r>
            <a:rPr lang="en-US" sz="1800" b="0" i="0" kern="1200" baseline="0" dirty="0">
              <a:solidFill>
                <a:schemeClr val="bg1"/>
              </a:solidFill>
            </a:rPr>
            <a:t>Data mining is applied </a:t>
          </a:r>
          <a:r>
            <a:rPr lang="en-US" sz="1800" b="0" i="0" kern="1200" baseline="0" dirty="0">
              <a:solidFill>
                <a:schemeClr val="accent2">
                  <a:lumMod val="75000"/>
                </a:schemeClr>
              </a:solidFill>
            </a:rPr>
            <a:t>across various datasets</a:t>
          </a:r>
          <a:r>
            <a:rPr lang="en-US" sz="1800" b="0" i="0" kern="1200" baseline="0" dirty="0"/>
            <a:t>, whereas process mining specifically works on event logs.</a:t>
          </a:r>
          <a:endParaRPr lang="en-US" sz="1800" kern="1200" dirty="0"/>
        </a:p>
      </dsp:txBody>
      <dsp:txXfrm>
        <a:off x="79049" y="663599"/>
        <a:ext cx="2622784" cy="2243764"/>
      </dsp:txXfrm>
    </dsp:sp>
    <dsp:sp modelId="{F5D8312D-EA88-4CE4-92F4-0358ABE394D4}">
      <dsp:nvSpPr>
        <dsp:cNvPr id="0" name=""/>
        <dsp:cNvSpPr/>
      </dsp:nvSpPr>
      <dsp:spPr>
        <a:xfrm>
          <a:off x="3047880" y="1442944"/>
          <a:ext cx="585628" cy="68507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47880" y="1579959"/>
        <a:ext cx="409940" cy="411044"/>
      </dsp:txXfrm>
    </dsp:sp>
    <dsp:sp modelId="{845D0F61-38B8-42B0-8868-3C74543B6817}">
      <dsp:nvSpPr>
        <dsp:cNvPr id="0" name=""/>
        <dsp:cNvSpPr/>
      </dsp:nvSpPr>
      <dsp:spPr>
        <a:xfrm>
          <a:off x="3876600" y="593792"/>
          <a:ext cx="2762398" cy="238337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US" sz="1800" b="1" i="0" kern="1200" baseline="0" dirty="0"/>
            <a:t>Tools and Algorithms</a:t>
          </a:r>
          <a:r>
            <a:rPr lang="en-US" sz="1800" b="0" i="0" kern="1200" baseline="0" dirty="0"/>
            <a:t>:</a:t>
          </a:r>
        </a:p>
        <a:p>
          <a:pPr marL="0" lvl="0" indent="0" algn="ctr" defTabSz="800100">
            <a:lnSpc>
              <a:spcPct val="90000"/>
            </a:lnSpc>
            <a:spcBef>
              <a:spcPct val="0"/>
            </a:spcBef>
            <a:spcAft>
              <a:spcPct val="35000"/>
            </a:spcAft>
            <a:buNone/>
          </a:pPr>
          <a:r>
            <a:rPr lang="en-US" sz="1800" b="0" i="0" kern="1200" baseline="0" dirty="0"/>
            <a:t>Some algorithms and tools may overlap, but </a:t>
          </a:r>
          <a:r>
            <a:rPr lang="en-US" sz="1800" b="0" i="0" kern="1200" baseline="0" dirty="0">
              <a:solidFill>
                <a:schemeClr val="accent2">
                  <a:lumMod val="75000"/>
                </a:schemeClr>
              </a:solidFill>
            </a:rPr>
            <a:t>process mining tools are specialized </a:t>
          </a:r>
          <a:r>
            <a:rPr lang="en-US" sz="1800" b="0" i="0" kern="1200" baseline="0" dirty="0"/>
            <a:t>to handle process-oriented data.</a:t>
          </a:r>
          <a:endParaRPr lang="en-US" sz="1800" kern="1200" dirty="0"/>
        </a:p>
      </dsp:txBody>
      <dsp:txXfrm>
        <a:off x="3946407" y="663599"/>
        <a:ext cx="2622784" cy="2243764"/>
      </dsp:txXfrm>
    </dsp:sp>
    <dsp:sp modelId="{F1616505-05BC-4395-9C09-CFA1F4FC6E20}">
      <dsp:nvSpPr>
        <dsp:cNvPr id="0" name=""/>
        <dsp:cNvSpPr/>
      </dsp:nvSpPr>
      <dsp:spPr>
        <a:xfrm>
          <a:off x="6915239" y="1442944"/>
          <a:ext cx="585628" cy="68507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915239" y="1579959"/>
        <a:ext cx="409940" cy="411044"/>
      </dsp:txXfrm>
    </dsp:sp>
    <dsp:sp modelId="{54D99EBE-2594-4E09-B285-DAD648561D50}">
      <dsp:nvSpPr>
        <dsp:cNvPr id="0" name=""/>
        <dsp:cNvSpPr/>
      </dsp:nvSpPr>
      <dsp:spPr>
        <a:xfrm>
          <a:off x="7743958" y="593792"/>
          <a:ext cx="2762398" cy="238337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US" sz="1800" b="1" i="0" kern="1200" baseline="0" dirty="0"/>
            <a:t>Domain scope</a:t>
          </a:r>
          <a:r>
            <a:rPr lang="en-US" sz="1800" b="0" i="0" kern="1200" baseline="0" dirty="0"/>
            <a:t>: </a:t>
          </a:r>
        </a:p>
        <a:p>
          <a:pPr marL="0" lvl="0" indent="0" algn="ctr" defTabSz="800100">
            <a:lnSpc>
              <a:spcPct val="90000"/>
            </a:lnSpc>
            <a:spcBef>
              <a:spcPct val="0"/>
            </a:spcBef>
            <a:spcAft>
              <a:spcPct val="35000"/>
            </a:spcAft>
            <a:buNone/>
          </a:pPr>
          <a:r>
            <a:rPr lang="en-US" sz="1800" b="0" i="0" kern="1200" baseline="0" dirty="0"/>
            <a:t>Process mining is more oriented towards improving business process management (BPM) whereas </a:t>
          </a:r>
          <a:r>
            <a:rPr lang="en-US" sz="1800" b="0" i="0" kern="1200" baseline="0" dirty="0">
              <a:solidFill>
                <a:schemeClr val="accent2">
                  <a:lumMod val="75000"/>
                </a:schemeClr>
              </a:solidFill>
            </a:rPr>
            <a:t>data mining is applicable to a variety of domains</a:t>
          </a:r>
          <a:r>
            <a:rPr lang="en-US" sz="1800" b="0" i="0" kern="1200" baseline="0" dirty="0"/>
            <a:t>.</a:t>
          </a:r>
          <a:endParaRPr lang="en-US" sz="1800" kern="1200" dirty="0"/>
        </a:p>
      </dsp:txBody>
      <dsp:txXfrm>
        <a:off x="7813765" y="663599"/>
        <a:ext cx="2622784" cy="2243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1672E-DDE4-4F08-9918-2D8D909F3548}">
      <dsp:nvSpPr>
        <dsp:cNvPr id="0" name=""/>
        <dsp:cNvSpPr/>
      </dsp:nvSpPr>
      <dsp:spPr>
        <a:xfrm>
          <a:off x="0" y="126773"/>
          <a:ext cx="9487127" cy="17494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B6309D-6359-43E7-9918-898C5BBC26FF}">
      <dsp:nvSpPr>
        <dsp:cNvPr id="0" name=""/>
        <dsp:cNvSpPr/>
      </dsp:nvSpPr>
      <dsp:spPr>
        <a:xfrm>
          <a:off x="529215" y="520404"/>
          <a:ext cx="962209" cy="9622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ECCAEC-5F6F-41D6-BE3A-98BCEA7F3501}">
      <dsp:nvSpPr>
        <dsp:cNvPr id="0" name=""/>
        <dsp:cNvSpPr/>
      </dsp:nvSpPr>
      <dsp:spPr>
        <a:xfrm>
          <a:off x="2020639" y="126773"/>
          <a:ext cx="7466487" cy="1749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152" tIns="185152" rIns="185152" bIns="185152" numCol="1" spcCol="1270" anchor="ctr" anchorCtr="0">
          <a:noAutofit/>
        </a:bodyPr>
        <a:lstStyle/>
        <a:p>
          <a:pPr marL="0" lvl="0" indent="0" algn="l" defTabSz="800100">
            <a:lnSpc>
              <a:spcPct val="100000"/>
            </a:lnSpc>
            <a:spcBef>
              <a:spcPct val="0"/>
            </a:spcBef>
            <a:spcAft>
              <a:spcPct val="35000"/>
            </a:spcAft>
            <a:buNone/>
          </a:pPr>
          <a:r>
            <a:rPr lang="en-US" sz="1800" b="0" kern="1200" dirty="0"/>
            <a:t>Process mining solves the problem of not understanding how your business processes actually run, and, correspondingly, being unable to leverage them to drive greater value. </a:t>
          </a:r>
          <a:endParaRPr lang="en-US" sz="1800" kern="1200" dirty="0"/>
        </a:p>
      </dsp:txBody>
      <dsp:txXfrm>
        <a:off x="2020639" y="126773"/>
        <a:ext cx="7466487" cy="1749471"/>
      </dsp:txXfrm>
    </dsp:sp>
    <dsp:sp modelId="{4F239AF2-6439-4DEB-B951-23C5831E4096}">
      <dsp:nvSpPr>
        <dsp:cNvPr id="0" name=""/>
        <dsp:cNvSpPr/>
      </dsp:nvSpPr>
      <dsp:spPr>
        <a:xfrm>
          <a:off x="0" y="2180500"/>
          <a:ext cx="9487127" cy="17494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269BE0-7D83-4617-A005-C82B38D02D93}">
      <dsp:nvSpPr>
        <dsp:cNvPr id="0" name=""/>
        <dsp:cNvSpPr/>
      </dsp:nvSpPr>
      <dsp:spPr>
        <a:xfrm>
          <a:off x="529215" y="2574131"/>
          <a:ext cx="962209" cy="9622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ABB827-4A9C-42F9-8881-E878387B6F25}">
      <dsp:nvSpPr>
        <dsp:cNvPr id="0" name=""/>
        <dsp:cNvSpPr/>
      </dsp:nvSpPr>
      <dsp:spPr>
        <a:xfrm>
          <a:off x="2020639" y="2180500"/>
          <a:ext cx="7466487" cy="1749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152" tIns="185152" rIns="185152" bIns="185152" numCol="1" spcCol="1270" anchor="ctr" anchorCtr="0">
          <a:noAutofit/>
        </a:bodyPr>
        <a:lstStyle/>
        <a:p>
          <a:pPr marL="0" lvl="0" indent="0" algn="l" defTabSz="800100">
            <a:lnSpc>
              <a:spcPct val="100000"/>
            </a:lnSpc>
            <a:spcBef>
              <a:spcPct val="0"/>
            </a:spcBef>
            <a:spcAft>
              <a:spcPct val="35000"/>
            </a:spcAft>
            <a:buNone/>
          </a:pPr>
          <a:r>
            <a:rPr lang="en-US" sz="1800" b="0" kern="1200" dirty="0"/>
            <a:t>It provides companies with the insights needed to </a:t>
          </a:r>
          <a:r>
            <a:rPr lang="en-US" sz="1800" kern="1200" dirty="0"/>
            <a:t>visualize</a:t>
          </a:r>
          <a:r>
            <a:rPr lang="en-US" sz="1800" b="0" kern="1200" dirty="0"/>
            <a:t> how </a:t>
          </a:r>
          <a:r>
            <a:rPr lang="en-US" sz="1800" kern="1200" dirty="0"/>
            <a:t>processes</a:t>
          </a:r>
          <a:r>
            <a:rPr lang="en-US" sz="1800" b="0" kern="1200" dirty="0"/>
            <a:t> actually run across systems, departments, and programs, so they can understand where opportunities lie, uncover which opportunities could have the biggest impact, decide what actions to take, and measure the value they generate.</a:t>
          </a:r>
          <a:endParaRPr lang="en-US" sz="1800" kern="1200" dirty="0"/>
        </a:p>
      </dsp:txBody>
      <dsp:txXfrm>
        <a:off x="2020639" y="2180500"/>
        <a:ext cx="7466487" cy="17494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863FC-3F27-42C9-BEBA-3C0E5AA787B8}">
      <dsp:nvSpPr>
        <dsp:cNvPr id="0" name=""/>
        <dsp:cNvSpPr/>
      </dsp:nvSpPr>
      <dsp:spPr>
        <a:xfrm>
          <a:off x="13760" y="45480"/>
          <a:ext cx="2011384" cy="60341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711200">
            <a:lnSpc>
              <a:spcPct val="90000"/>
            </a:lnSpc>
            <a:spcBef>
              <a:spcPct val="0"/>
            </a:spcBef>
            <a:spcAft>
              <a:spcPct val="35000"/>
            </a:spcAft>
            <a:buNone/>
          </a:pPr>
          <a:r>
            <a:rPr lang="en-US" sz="1600" b="1" kern="1200" dirty="0"/>
            <a:t>1</a:t>
          </a:r>
          <a:r>
            <a:rPr lang="en-US" sz="1600" kern="1200" dirty="0"/>
            <a:t>. </a:t>
          </a:r>
          <a:r>
            <a:rPr lang="en-US" sz="1600" b="1" kern="1200" dirty="0"/>
            <a:t>Data</a:t>
          </a:r>
          <a:r>
            <a:rPr lang="en-US" sz="1600" kern="1200" dirty="0"/>
            <a:t> </a:t>
          </a:r>
          <a:r>
            <a:rPr lang="en-US" sz="1800" b="1" kern="1200" dirty="0"/>
            <a:t>Acquisition</a:t>
          </a:r>
          <a:endParaRPr lang="en-US" sz="1600" b="1" kern="1200" dirty="0"/>
        </a:p>
      </dsp:txBody>
      <dsp:txXfrm>
        <a:off x="13760" y="45480"/>
        <a:ext cx="2011384" cy="603415"/>
      </dsp:txXfrm>
    </dsp:sp>
    <dsp:sp modelId="{F21613F6-A098-4B65-87A8-758B7797657B}">
      <dsp:nvSpPr>
        <dsp:cNvPr id="0" name=""/>
        <dsp:cNvSpPr/>
      </dsp:nvSpPr>
      <dsp:spPr>
        <a:xfrm>
          <a:off x="13760" y="648895"/>
          <a:ext cx="2011384" cy="287658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800100">
            <a:lnSpc>
              <a:spcPct val="90000"/>
            </a:lnSpc>
            <a:spcBef>
              <a:spcPct val="0"/>
            </a:spcBef>
            <a:spcAft>
              <a:spcPct val="35000"/>
            </a:spcAft>
            <a:buFont typeface="+mj-lt"/>
            <a:buNone/>
          </a:pPr>
          <a:r>
            <a:rPr lang="en-US" sz="1800" b="1" i="0" u="none" strike="noStrike" kern="1200" baseline="0" dirty="0"/>
            <a:t>Identify Data Sources</a:t>
          </a:r>
          <a:endParaRPr lang="en-US" sz="1800" kern="1200" dirty="0"/>
        </a:p>
        <a:p>
          <a:pPr marL="0" lvl="0" indent="0" algn="l" defTabSz="800100">
            <a:lnSpc>
              <a:spcPct val="90000"/>
            </a:lnSpc>
            <a:spcBef>
              <a:spcPct val="0"/>
            </a:spcBef>
            <a:spcAft>
              <a:spcPct val="35000"/>
            </a:spcAft>
            <a:buFont typeface="+mj-lt"/>
            <a:buNone/>
          </a:pPr>
          <a:r>
            <a:rPr lang="en-US" sz="1800" b="1" kern="1200" dirty="0"/>
            <a:t>Extract event logs</a:t>
          </a:r>
        </a:p>
        <a:p>
          <a:pPr marL="0" lvl="0" indent="0" algn="l" defTabSz="800100">
            <a:lnSpc>
              <a:spcPct val="90000"/>
            </a:lnSpc>
            <a:spcBef>
              <a:spcPct val="0"/>
            </a:spcBef>
            <a:spcAft>
              <a:spcPct val="35000"/>
            </a:spcAft>
            <a:buFont typeface="+mj-lt"/>
            <a:buNone/>
          </a:pPr>
          <a:r>
            <a:rPr lang="en-US" sz="1800" b="1" kern="1200" dirty="0"/>
            <a:t>Integrate different data sources.</a:t>
          </a:r>
        </a:p>
      </dsp:txBody>
      <dsp:txXfrm>
        <a:off x="13760" y="648895"/>
        <a:ext cx="2011384" cy="2876586"/>
      </dsp:txXfrm>
    </dsp:sp>
    <dsp:sp modelId="{8D65B12A-29F6-431F-9EF5-39DE414092EE}">
      <dsp:nvSpPr>
        <dsp:cNvPr id="0" name=""/>
        <dsp:cNvSpPr/>
      </dsp:nvSpPr>
      <dsp:spPr>
        <a:xfrm>
          <a:off x="2132933" y="45480"/>
          <a:ext cx="2011384" cy="60341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00100">
            <a:lnSpc>
              <a:spcPct val="90000"/>
            </a:lnSpc>
            <a:spcBef>
              <a:spcPct val="0"/>
            </a:spcBef>
            <a:spcAft>
              <a:spcPct val="35000"/>
            </a:spcAft>
            <a:buNone/>
          </a:pPr>
          <a:r>
            <a:rPr lang="en-US" sz="1800" b="1" kern="1200" dirty="0"/>
            <a:t>2. Preprocessing</a:t>
          </a:r>
        </a:p>
      </dsp:txBody>
      <dsp:txXfrm>
        <a:off x="2132933" y="45480"/>
        <a:ext cx="2011384" cy="603415"/>
      </dsp:txXfrm>
    </dsp:sp>
    <dsp:sp modelId="{03DF500B-FCFA-42C1-926C-D65052E9ABD3}">
      <dsp:nvSpPr>
        <dsp:cNvPr id="0" name=""/>
        <dsp:cNvSpPr/>
      </dsp:nvSpPr>
      <dsp:spPr>
        <a:xfrm>
          <a:off x="2118793" y="648895"/>
          <a:ext cx="2011384" cy="287658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800100">
            <a:lnSpc>
              <a:spcPct val="90000"/>
            </a:lnSpc>
            <a:spcBef>
              <a:spcPct val="0"/>
            </a:spcBef>
            <a:spcAft>
              <a:spcPct val="35000"/>
            </a:spcAft>
            <a:buNone/>
          </a:pPr>
          <a:r>
            <a:rPr lang="en-US" sz="1800" b="1" kern="1200" dirty="0"/>
            <a:t>Data Cleaning</a:t>
          </a:r>
        </a:p>
        <a:p>
          <a:pPr marL="0" lvl="0" indent="0" algn="l" defTabSz="800100">
            <a:lnSpc>
              <a:spcPct val="90000"/>
            </a:lnSpc>
            <a:spcBef>
              <a:spcPct val="0"/>
            </a:spcBef>
            <a:spcAft>
              <a:spcPct val="35000"/>
            </a:spcAft>
            <a:buNone/>
          </a:pPr>
          <a:r>
            <a:rPr lang="en-US" sz="1800" b="1" kern="1200" dirty="0"/>
            <a:t>Data Filtering</a:t>
          </a:r>
        </a:p>
        <a:p>
          <a:pPr marL="0" lvl="0" indent="0" algn="l" defTabSz="800100">
            <a:lnSpc>
              <a:spcPct val="90000"/>
            </a:lnSpc>
            <a:spcBef>
              <a:spcPct val="0"/>
            </a:spcBef>
            <a:spcAft>
              <a:spcPct val="35000"/>
            </a:spcAft>
            <a:buNone/>
          </a:pPr>
          <a:r>
            <a:rPr lang="en-US" sz="1800" b="1" kern="1200" dirty="0"/>
            <a:t>Data Enrichment</a:t>
          </a:r>
        </a:p>
      </dsp:txBody>
      <dsp:txXfrm>
        <a:off x="2118793" y="648895"/>
        <a:ext cx="2011384" cy="2876586"/>
      </dsp:txXfrm>
    </dsp:sp>
    <dsp:sp modelId="{733D3E3D-87CE-4019-B899-F6352362F8FF}">
      <dsp:nvSpPr>
        <dsp:cNvPr id="0" name=""/>
        <dsp:cNvSpPr/>
      </dsp:nvSpPr>
      <dsp:spPr>
        <a:xfrm>
          <a:off x="4252107" y="45480"/>
          <a:ext cx="2011384" cy="60341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00100">
            <a:lnSpc>
              <a:spcPct val="90000"/>
            </a:lnSpc>
            <a:spcBef>
              <a:spcPct val="0"/>
            </a:spcBef>
            <a:spcAft>
              <a:spcPct val="35000"/>
            </a:spcAft>
            <a:buNone/>
          </a:pPr>
          <a:r>
            <a:rPr lang="en-US" sz="1800" b="1" i="0" kern="1200" baseline="0" dirty="0"/>
            <a:t>3. Process Discovery:</a:t>
          </a:r>
          <a:r>
            <a:rPr lang="en-US" sz="1800" b="1" kern="1200" dirty="0"/>
            <a:t>. </a:t>
          </a:r>
        </a:p>
      </dsp:txBody>
      <dsp:txXfrm>
        <a:off x="4252107" y="45480"/>
        <a:ext cx="2011384" cy="603415"/>
      </dsp:txXfrm>
    </dsp:sp>
    <dsp:sp modelId="{8460E6B2-E1A8-430D-ACC5-6C321DDD34EE}">
      <dsp:nvSpPr>
        <dsp:cNvPr id="0" name=""/>
        <dsp:cNvSpPr/>
      </dsp:nvSpPr>
      <dsp:spPr>
        <a:xfrm>
          <a:off x="4252107" y="694376"/>
          <a:ext cx="2011384" cy="287658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800100">
            <a:lnSpc>
              <a:spcPct val="90000"/>
            </a:lnSpc>
            <a:spcBef>
              <a:spcPct val="0"/>
            </a:spcBef>
            <a:spcAft>
              <a:spcPct val="35000"/>
            </a:spcAft>
            <a:buNone/>
          </a:pPr>
          <a:r>
            <a:rPr lang="en-US" sz="1800" b="1" kern="1200" dirty="0"/>
            <a:t>Apply Discovery Algorithms</a:t>
          </a:r>
        </a:p>
        <a:p>
          <a:pPr marL="0" lvl="0" indent="0" algn="l" defTabSz="800100">
            <a:lnSpc>
              <a:spcPct val="90000"/>
            </a:lnSpc>
            <a:spcBef>
              <a:spcPct val="0"/>
            </a:spcBef>
            <a:spcAft>
              <a:spcPct val="35000"/>
            </a:spcAft>
            <a:buNone/>
          </a:pPr>
          <a:r>
            <a:rPr lang="en-US" sz="1800" b="1" kern="1200" dirty="0"/>
            <a:t>Visualize Process Models</a:t>
          </a:r>
        </a:p>
        <a:p>
          <a:pPr marL="0" lvl="0" indent="0" algn="l" defTabSz="800100">
            <a:lnSpc>
              <a:spcPct val="90000"/>
            </a:lnSpc>
            <a:spcBef>
              <a:spcPct val="0"/>
            </a:spcBef>
            <a:spcAft>
              <a:spcPct val="35000"/>
            </a:spcAft>
            <a:buNone/>
          </a:pPr>
          <a:r>
            <a:rPr lang="en-US" sz="1800" b="1" kern="1200" dirty="0"/>
            <a:t>Validate Models</a:t>
          </a:r>
        </a:p>
      </dsp:txBody>
      <dsp:txXfrm>
        <a:off x="4252107" y="694376"/>
        <a:ext cx="2011384" cy="2876586"/>
      </dsp:txXfrm>
    </dsp:sp>
    <dsp:sp modelId="{F9FD5C49-D274-4921-AEDE-CF19FE921A3D}">
      <dsp:nvSpPr>
        <dsp:cNvPr id="0" name=""/>
        <dsp:cNvSpPr/>
      </dsp:nvSpPr>
      <dsp:spPr>
        <a:xfrm>
          <a:off x="6371281" y="45480"/>
          <a:ext cx="2011384" cy="60341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00100">
            <a:lnSpc>
              <a:spcPct val="90000"/>
            </a:lnSpc>
            <a:spcBef>
              <a:spcPct val="0"/>
            </a:spcBef>
            <a:spcAft>
              <a:spcPct val="35000"/>
            </a:spcAft>
            <a:buNone/>
          </a:pPr>
          <a:r>
            <a:rPr lang="en-US" sz="1800" b="1" kern="1200" dirty="0"/>
            <a:t>4. Conformance Checking</a:t>
          </a:r>
        </a:p>
      </dsp:txBody>
      <dsp:txXfrm>
        <a:off x="6371281" y="45480"/>
        <a:ext cx="2011384" cy="603415"/>
      </dsp:txXfrm>
    </dsp:sp>
    <dsp:sp modelId="{C9615D78-3704-4851-8276-13F7520A9350}">
      <dsp:nvSpPr>
        <dsp:cNvPr id="0" name=""/>
        <dsp:cNvSpPr/>
      </dsp:nvSpPr>
      <dsp:spPr>
        <a:xfrm>
          <a:off x="6371281" y="648895"/>
          <a:ext cx="2011384" cy="287658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800100">
            <a:lnSpc>
              <a:spcPct val="90000"/>
            </a:lnSpc>
            <a:spcBef>
              <a:spcPct val="0"/>
            </a:spcBef>
            <a:spcAft>
              <a:spcPct val="35000"/>
            </a:spcAft>
            <a:buNone/>
          </a:pPr>
          <a:r>
            <a:rPr lang="en-US" sz="1800" b="1" kern="1200" dirty="0"/>
            <a:t>Comparison with existing models</a:t>
          </a:r>
        </a:p>
        <a:p>
          <a:pPr marL="0" lvl="0" indent="0" algn="l" defTabSz="800100">
            <a:lnSpc>
              <a:spcPct val="90000"/>
            </a:lnSpc>
            <a:spcBef>
              <a:spcPct val="0"/>
            </a:spcBef>
            <a:spcAft>
              <a:spcPct val="35000"/>
            </a:spcAft>
            <a:buNone/>
          </a:pPr>
          <a:r>
            <a:rPr lang="en-US" sz="1800" b="1" kern="1200" dirty="0"/>
            <a:t>Identify deviations</a:t>
          </a:r>
        </a:p>
        <a:p>
          <a:pPr marL="0" lvl="0" indent="0" algn="l" defTabSz="800100">
            <a:lnSpc>
              <a:spcPct val="90000"/>
            </a:lnSpc>
            <a:spcBef>
              <a:spcPct val="0"/>
            </a:spcBef>
            <a:spcAft>
              <a:spcPct val="35000"/>
            </a:spcAft>
            <a:buNone/>
          </a:pPr>
          <a:r>
            <a:rPr lang="en-US" sz="1800" b="1" kern="1200" dirty="0"/>
            <a:t>Analyze conformance</a:t>
          </a:r>
        </a:p>
        <a:p>
          <a:pPr marL="0" lvl="0" indent="0" algn="l" defTabSz="800100">
            <a:lnSpc>
              <a:spcPct val="90000"/>
            </a:lnSpc>
            <a:spcBef>
              <a:spcPct val="0"/>
            </a:spcBef>
            <a:spcAft>
              <a:spcPct val="35000"/>
            </a:spcAft>
            <a:buNone/>
          </a:pPr>
          <a:r>
            <a:rPr lang="en-US" sz="1800" b="1" kern="1200" dirty="0"/>
            <a:t>Metrics calculation</a:t>
          </a:r>
        </a:p>
      </dsp:txBody>
      <dsp:txXfrm>
        <a:off x="6371281" y="648895"/>
        <a:ext cx="2011384" cy="2876586"/>
      </dsp:txXfrm>
    </dsp:sp>
    <dsp:sp modelId="{F44D63BB-4F95-452C-AE53-BBE93BE7D633}">
      <dsp:nvSpPr>
        <dsp:cNvPr id="0" name=""/>
        <dsp:cNvSpPr/>
      </dsp:nvSpPr>
      <dsp:spPr>
        <a:xfrm>
          <a:off x="8490455" y="45480"/>
          <a:ext cx="2011384" cy="60341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ctr" defTabSz="800100">
            <a:lnSpc>
              <a:spcPct val="90000"/>
            </a:lnSpc>
            <a:spcBef>
              <a:spcPct val="0"/>
            </a:spcBef>
            <a:spcAft>
              <a:spcPct val="35000"/>
            </a:spcAft>
            <a:buNone/>
          </a:pPr>
          <a:r>
            <a:rPr lang="en-US" sz="1800" b="1" kern="1200" dirty="0"/>
            <a:t>5. Enhancement</a:t>
          </a:r>
        </a:p>
      </dsp:txBody>
      <dsp:txXfrm>
        <a:off x="8490455" y="45480"/>
        <a:ext cx="2011384" cy="603415"/>
      </dsp:txXfrm>
    </dsp:sp>
    <dsp:sp modelId="{0794E599-12C9-428E-8575-33F9ACC9FB61}">
      <dsp:nvSpPr>
        <dsp:cNvPr id="0" name=""/>
        <dsp:cNvSpPr/>
      </dsp:nvSpPr>
      <dsp:spPr>
        <a:xfrm>
          <a:off x="8490455" y="648895"/>
          <a:ext cx="2011384" cy="287658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8680" tIns="198680" rIns="198680" bIns="198680" numCol="1" spcCol="1270" anchor="t" anchorCtr="0">
          <a:noAutofit/>
        </a:bodyPr>
        <a:lstStyle/>
        <a:p>
          <a:pPr marL="0" lvl="0" indent="0" algn="l" defTabSz="800100">
            <a:lnSpc>
              <a:spcPct val="90000"/>
            </a:lnSpc>
            <a:spcBef>
              <a:spcPct val="0"/>
            </a:spcBef>
            <a:spcAft>
              <a:spcPct val="35000"/>
            </a:spcAft>
            <a:buFont typeface="+mj-lt"/>
            <a:buNone/>
          </a:pPr>
          <a:r>
            <a:rPr lang="en-US" sz="1800" b="1" i="0" kern="1200" baseline="0" dirty="0"/>
            <a:t>Performance Analysis</a:t>
          </a:r>
        </a:p>
        <a:p>
          <a:pPr marL="0" lvl="0" indent="0" algn="l" defTabSz="800100">
            <a:lnSpc>
              <a:spcPct val="90000"/>
            </a:lnSpc>
            <a:spcBef>
              <a:spcPct val="0"/>
            </a:spcBef>
            <a:spcAft>
              <a:spcPct val="35000"/>
            </a:spcAft>
            <a:buFont typeface="+mj-lt"/>
            <a:buNone/>
          </a:pPr>
          <a:r>
            <a:rPr lang="en-US" sz="1800" b="1" i="0" kern="1200" baseline="0" dirty="0"/>
            <a:t>Resource Analysis</a:t>
          </a:r>
        </a:p>
        <a:p>
          <a:pPr marL="0" lvl="0" indent="0" algn="l" defTabSz="800100">
            <a:lnSpc>
              <a:spcPct val="90000"/>
            </a:lnSpc>
            <a:spcBef>
              <a:spcPct val="0"/>
            </a:spcBef>
            <a:spcAft>
              <a:spcPct val="35000"/>
            </a:spcAft>
            <a:buFont typeface="+mj-lt"/>
            <a:buNone/>
          </a:pPr>
          <a:r>
            <a:rPr lang="en-US" sz="1800" b="1" i="0" kern="1200" baseline="0" dirty="0"/>
            <a:t>Variant Analysis</a:t>
          </a:r>
        </a:p>
        <a:p>
          <a:pPr marL="0" lvl="0" indent="0" algn="l" defTabSz="800100">
            <a:lnSpc>
              <a:spcPct val="90000"/>
            </a:lnSpc>
            <a:spcBef>
              <a:spcPct val="0"/>
            </a:spcBef>
            <a:spcAft>
              <a:spcPct val="35000"/>
            </a:spcAft>
            <a:buFont typeface="+mj-lt"/>
            <a:buNone/>
          </a:pPr>
          <a:r>
            <a:rPr lang="en-US" sz="1800" b="1" i="0" kern="1200" baseline="0" dirty="0"/>
            <a:t>Improve </a:t>
          </a:r>
        </a:p>
        <a:p>
          <a:pPr marL="0" lvl="0" indent="0" algn="l" defTabSz="800100">
            <a:lnSpc>
              <a:spcPct val="90000"/>
            </a:lnSpc>
            <a:spcBef>
              <a:spcPct val="0"/>
            </a:spcBef>
            <a:spcAft>
              <a:spcPct val="35000"/>
            </a:spcAft>
            <a:buFont typeface="+mj-lt"/>
            <a:buNone/>
          </a:pPr>
          <a:r>
            <a:rPr lang="en-US" sz="1800" b="1" i="0" kern="1200" baseline="0" dirty="0"/>
            <a:t>Monitor and Refine</a:t>
          </a:r>
          <a:endParaRPr lang="en-US" sz="1800" kern="1200" dirty="0"/>
        </a:p>
      </dsp:txBody>
      <dsp:txXfrm>
        <a:off x="8490455" y="648895"/>
        <a:ext cx="2011384" cy="28765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C86AE-F54F-4573-B96D-C2389007E780}">
      <dsp:nvSpPr>
        <dsp:cNvPr id="0" name=""/>
        <dsp:cNvSpPr/>
      </dsp:nvSpPr>
      <dsp:spPr>
        <a:xfrm>
          <a:off x="9025" y="328611"/>
          <a:ext cx="2697759" cy="16186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baseline="0" dirty="0"/>
            <a:t>1. First Notification of Loss (FNOL): </a:t>
          </a:r>
          <a:r>
            <a:rPr lang="en-US" sz="1300" b="0" kern="1200" baseline="0" dirty="0"/>
            <a:t>This is the initial report of an incident or loss. It's the first step in the claims process, where the insured party notifies the insurance company about the event (e.g., an accident, etc.).</a:t>
          </a:r>
          <a:endParaRPr lang="en-US" sz="1300" kern="1200" dirty="0"/>
        </a:p>
      </dsp:txBody>
      <dsp:txXfrm>
        <a:off x="56434" y="376020"/>
        <a:ext cx="2602941" cy="1523837"/>
      </dsp:txXfrm>
    </dsp:sp>
    <dsp:sp modelId="{A543783F-AF99-44D7-A8B6-AF66E6078401}">
      <dsp:nvSpPr>
        <dsp:cNvPr id="0" name=""/>
        <dsp:cNvSpPr/>
      </dsp:nvSpPr>
      <dsp:spPr>
        <a:xfrm>
          <a:off x="2944188" y="803417"/>
          <a:ext cx="571924" cy="6690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44188" y="937226"/>
        <a:ext cx="400347" cy="401426"/>
      </dsp:txXfrm>
    </dsp:sp>
    <dsp:sp modelId="{51B6BC8E-ACD4-4D56-93B8-A6EF9449C429}">
      <dsp:nvSpPr>
        <dsp:cNvPr id="0" name=""/>
        <dsp:cNvSpPr/>
      </dsp:nvSpPr>
      <dsp:spPr>
        <a:xfrm>
          <a:off x="3785888" y="328611"/>
          <a:ext cx="2697759" cy="16186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baseline="0" dirty="0"/>
            <a:t>2. Assign Claim: T</a:t>
          </a:r>
          <a:r>
            <a:rPr lang="en-US" sz="1300" b="0" kern="1200" baseline="0" dirty="0"/>
            <a:t>he claim is assigned to a claims adjuster. The adjuster investigates further, communicates with the insured, and manages the claim process.</a:t>
          </a:r>
          <a:endParaRPr lang="en-US" sz="1300" kern="1200" dirty="0"/>
        </a:p>
      </dsp:txBody>
      <dsp:txXfrm>
        <a:off x="3833297" y="376020"/>
        <a:ext cx="2602941" cy="1523837"/>
      </dsp:txXfrm>
    </dsp:sp>
    <dsp:sp modelId="{7F9AF960-4A52-4CFE-AAE4-F4205DC0139A}">
      <dsp:nvSpPr>
        <dsp:cNvPr id="0" name=""/>
        <dsp:cNvSpPr/>
      </dsp:nvSpPr>
      <dsp:spPr>
        <a:xfrm>
          <a:off x="6721050" y="803417"/>
          <a:ext cx="571924" cy="6690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21050" y="937226"/>
        <a:ext cx="400347" cy="401426"/>
      </dsp:txXfrm>
    </dsp:sp>
    <dsp:sp modelId="{07C82BDE-A989-4D18-B18C-958EE23A4543}">
      <dsp:nvSpPr>
        <dsp:cNvPr id="0" name=""/>
        <dsp:cNvSpPr/>
      </dsp:nvSpPr>
      <dsp:spPr>
        <a:xfrm>
          <a:off x="7562751" y="328611"/>
          <a:ext cx="2697759" cy="16186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baseline="0" dirty="0"/>
            <a:t>3. Claim Decision: </a:t>
          </a:r>
          <a:r>
            <a:rPr lang="en-US" sz="1300" b="0" kern="1200" baseline="0" dirty="0"/>
            <a:t>This step involves evaluating the claim, verifying details, and deciding whether to approve or deny it. Factors like policy coverage, evidence, and policy terms play a role in this decision.</a:t>
          </a:r>
          <a:endParaRPr lang="en-US" sz="1300" kern="1200" dirty="0"/>
        </a:p>
      </dsp:txBody>
      <dsp:txXfrm>
        <a:off x="7610160" y="376020"/>
        <a:ext cx="2602941" cy="1523837"/>
      </dsp:txXfrm>
    </dsp:sp>
    <dsp:sp modelId="{611CEC12-EC15-4C87-A953-5B860A9480FE}">
      <dsp:nvSpPr>
        <dsp:cNvPr id="0" name=""/>
        <dsp:cNvSpPr/>
      </dsp:nvSpPr>
      <dsp:spPr>
        <a:xfrm rot="5400000">
          <a:off x="8625668" y="2136110"/>
          <a:ext cx="571924" cy="6690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710918" y="2184670"/>
        <a:ext cx="401426" cy="400347"/>
      </dsp:txXfrm>
    </dsp:sp>
    <dsp:sp modelId="{B0E0D4E1-A62B-490B-82BF-9C0FD081A3C6}">
      <dsp:nvSpPr>
        <dsp:cNvPr id="0" name=""/>
        <dsp:cNvSpPr/>
      </dsp:nvSpPr>
      <dsp:spPr>
        <a:xfrm>
          <a:off x="7562751" y="3026370"/>
          <a:ext cx="2697759" cy="16186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baseline="0" dirty="0"/>
            <a:t>4. Set Reserve: </a:t>
          </a:r>
          <a:r>
            <a:rPr lang="en-US" sz="1300" b="0" kern="1200" baseline="0" dirty="0"/>
            <a:t>Insurance companies set aside a reserve fund for each claim. This reserve covers the estimated cost of the claim until it's fully settled. Adjusters continuously update the reserve based on new information.</a:t>
          </a:r>
          <a:endParaRPr lang="en-US" sz="1300" kern="1200" dirty="0"/>
        </a:p>
      </dsp:txBody>
      <dsp:txXfrm>
        <a:off x="7610160" y="3073779"/>
        <a:ext cx="2602941" cy="1523837"/>
      </dsp:txXfrm>
    </dsp:sp>
    <dsp:sp modelId="{C22C7054-9821-4E34-B9DE-B4C57BB58748}">
      <dsp:nvSpPr>
        <dsp:cNvPr id="0" name=""/>
        <dsp:cNvSpPr/>
      </dsp:nvSpPr>
      <dsp:spPr>
        <a:xfrm rot="10800000">
          <a:off x="6753424" y="3501176"/>
          <a:ext cx="571924" cy="6690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6925001" y="3634985"/>
        <a:ext cx="400347" cy="401426"/>
      </dsp:txXfrm>
    </dsp:sp>
    <dsp:sp modelId="{02DB37C0-9FBE-47DA-A660-FABD2BD1184A}">
      <dsp:nvSpPr>
        <dsp:cNvPr id="0" name=""/>
        <dsp:cNvSpPr/>
      </dsp:nvSpPr>
      <dsp:spPr>
        <a:xfrm>
          <a:off x="3785888" y="3026370"/>
          <a:ext cx="2697759" cy="16186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baseline="0" dirty="0"/>
            <a:t>5. Payment Sent: </a:t>
          </a:r>
          <a:r>
            <a:rPr lang="en-US" sz="1300" b="0" kern="1200" baseline="0" dirty="0"/>
            <a:t>After assessing the claim, the insurance company determines the amount to be paid to the policyholder. If the claim is approved, they send the payment</a:t>
          </a:r>
          <a:r>
            <a:rPr lang="en-US" sz="1300" b="1" kern="1200" baseline="0" dirty="0"/>
            <a:t>.</a:t>
          </a:r>
          <a:endParaRPr lang="en-US" sz="1300" kern="1200" dirty="0"/>
        </a:p>
      </dsp:txBody>
      <dsp:txXfrm>
        <a:off x="3833297" y="3073779"/>
        <a:ext cx="2602941" cy="1523837"/>
      </dsp:txXfrm>
    </dsp:sp>
    <dsp:sp modelId="{25030C79-B677-4DDB-B9AC-1A07F3AEDFE7}">
      <dsp:nvSpPr>
        <dsp:cNvPr id="0" name=""/>
        <dsp:cNvSpPr/>
      </dsp:nvSpPr>
      <dsp:spPr>
        <a:xfrm rot="10800000">
          <a:off x="2976561" y="3501176"/>
          <a:ext cx="571924" cy="6690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148138" y="3634985"/>
        <a:ext cx="400347" cy="401426"/>
      </dsp:txXfrm>
    </dsp:sp>
    <dsp:sp modelId="{9A176762-68D8-4734-89AF-2FCA3D6A31D8}">
      <dsp:nvSpPr>
        <dsp:cNvPr id="0" name=""/>
        <dsp:cNvSpPr/>
      </dsp:nvSpPr>
      <dsp:spPr>
        <a:xfrm>
          <a:off x="9025" y="3026370"/>
          <a:ext cx="2697759" cy="16186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baseline="0"/>
            <a:t>6. Close Claim: </a:t>
          </a:r>
          <a:r>
            <a:rPr lang="en-US" sz="1300" b="0" kern="1200" baseline="0"/>
            <a:t>After all necessary steps are completed (including payment), the claim is officially closed. This means the insured has received compensation, repairs are done, or the case is resolved.</a:t>
          </a:r>
          <a:endParaRPr lang="en-US" sz="1300" kern="1200"/>
        </a:p>
      </dsp:txBody>
      <dsp:txXfrm>
        <a:off x="56434" y="3073779"/>
        <a:ext cx="2602941" cy="15238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7/12/2024</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7/12/2024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events per case</a:t>
            </a:r>
          </a:p>
        </p:txBody>
      </p:sp>
      <p:sp>
        <p:nvSpPr>
          <p:cNvPr id="4" name="Slide Number Placeholder 3"/>
          <p:cNvSpPr>
            <a:spLocks noGrp="1"/>
          </p:cNvSpPr>
          <p:nvPr>
            <p:ph type="sldNum" sz="quarter" idx="5"/>
          </p:nvPr>
        </p:nvSpPr>
        <p:spPr/>
        <p:txBody>
          <a:bodyPr/>
          <a:lstStyle/>
          <a:p>
            <a:fld id="{22289C57-55D7-40A4-A101-E74FAC7A092B}" type="slidenum">
              <a:rPr lang="en-US" smtClean="0"/>
              <a:t>68</a:t>
            </a:fld>
            <a:endParaRPr lang="en-US"/>
          </a:p>
        </p:txBody>
      </p:sp>
    </p:spTree>
    <p:extLst>
      <p:ext uri="{BB962C8B-B14F-4D97-AF65-F5344CB8AC3E}">
        <p14:creationId xmlns:p14="http://schemas.microsoft.com/office/powerpoint/2010/main" val="380707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69</a:t>
            </a:fld>
            <a:endParaRPr lang="en-US"/>
          </a:p>
        </p:txBody>
      </p:sp>
    </p:spTree>
    <p:extLst>
      <p:ext uri="{BB962C8B-B14F-4D97-AF65-F5344CB8AC3E}">
        <p14:creationId xmlns:p14="http://schemas.microsoft.com/office/powerpoint/2010/main" val="1727481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80</a:t>
            </a:fld>
            <a:endParaRPr lang="en-US"/>
          </a:p>
        </p:txBody>
      </p:sp>
    </p:spTree>
    <p:extLst>
      <p:ext uri="{BB962C8B-B14F-4D97-AF65-F5344CB8AC3E}">
        <p14:creationId xmlns:p14="http://schemas.microsoft.com/office/powerpoint/2010/main" val="2649198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function returns a petri net, initial marking, and final marking. They will be useful later for other algorithms.</a:t>
            </a:r>
          </a:p>
        </p:txBody>
      </p:sp>
      <p:sp>
        <p:nvSpPr>
          <p:cNvPr id="4" name="Slide Number Placeholder 3"/>
          <p:cNvSpPr>
            <a:spLocks noGrp="1"/>
          </p:cNvSpPr>
          <p:nvPr>
            <p:ph type="sldNum" sz="quarter" idx="5"/>
          </p:nvPr>
        </p:nvSpPr>
        <p:spPr/>
        <p:txBody>
          <a:bodyPr/>
          <a:lstStyle/>
          <a:p>
            <a:fld id="{22289C57-55D7-40A4-A101-E74FAC7A092B}" type="slidenum">
              <a:rPr lang="en-US" smtClean="0"/>
              <a:t>81</a:t>
            </a:fld>
            <a:endParaRPr lang="en-US"/>
          </a:p>
        </p:txBody>
      </p:sp>
    </p:spTree>
    <p:extLst>
      <p:ext uri="{BB962C8B-B14F-4D97-AF65-F5344CB8AC3E}">
        <p14:creationId xmlns:p14="http://schemas.microsoft.com/office/powerpoint/2010/main" val="159674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pass in our prior petri net, initial and final markings as arguments to the TBR function.</a:t>
            </a:r>
          </a:p>
        </p:txBody>
      </p:sp>
      <p:sp>
        <p:nvSpPr>
          <p:cNvPr id="4" name="Slide Number Placeholder 3"/>
          <p:cNvSpPr>
            <a:spLocks noGrp="1"/>
          </p:cNvSpPr>
          <p:nvPr>
            <p:ph type="sldNum" sz="quarter" idx="5"/>
          </p:nvPr>
        </p:nvSpPr>
        <p:spPr/>
        <p:txBody>
          <a:bodyPr/>
          <a:lstStyle/>
          <a:p>
            <a:fld id="{22289C57-55D7-40A4-A101-E74FAC7A092B}" type="slidenum">
              <a:rPr lang="en-US" smtClean="0"/>
              <a:t>83</a:t>
            </a:fld>
            <a:endParaRPr lang="en-US"/>
          </a:p>
        </p:txBody>
      </p:sp>
    </p:spTree>
    <p:extLst>
      <p:ext uri="{BB962C8B-B14F-4D97-AF65-F5344CB8AC3E}">
        <p14:creationId xmlns:p14="http://schemas.microsoft.com/office/powerpoint/2010/main" val="260149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pass in our prior petri net, initial and final markings as arguments to the TBR function.</a:t>
            </a:r>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a:p>
        </p:txBody>
      </p:sp>
    </p:spTree>
    <p:extLst>
      <p:ext uri="{BB962C8B-B14F-4D97-AF65-F5344CB8AC3E}">
        <p14:creationId xmlns:p14="http://schemas.microsoft.com/office/powerpoint/2010/main" val="2625757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indicated before in the video, the hold up seems to be between FNOL and Assign Claim</a:t>
            </a:r>
          </a:p>
        </p:txBody>
      </p:sp>
      <p:sp>
        <p:nvSpPr>
          <p:cNvPr id="4" name="Slide Number Placeholder 3"/>
          <p:cNvSpPr>
            <a:spLocks noGrp="1"/>
          </p:cNvSpPr>
          <p:nvPr>
            <p:ph type="sldNum" sz="quarter" idx="5"/>
          </p:nvPr>
        </p:nvSpPr>
        <p:spPr/>
        <p:txBody>
          <a:bodyPr/>
          <a:lstStyle/>
          <a:p>
            <a:fld id="{22289C57-55D7-40A4-A101-E74FAC7A092B}" type="slidenum">
              <a:rPr lang="en-US" smtClean="0"/>
              <a:t>93</a:t>
            </a:fld>
            <a:endParaRPr lang="en-US"/>
          </a:p>
        </p:txBody>
      </p:sp>
    </p:spTree>
    <p:extLst>
      <p:ext uri="{BB962C8B-B14F-4D97-AF65-F5344CB8AC3E}">
        <p14:creationId xmlns:p14="http://schemas.microsoft.com/office/powerpoint/2010/main" val="4259940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indicated before in the video, the hold up seems to be between FNOL and Assign Claim</a:t>
            </a:r>
          </a:p>
        </p:txBody>
      </p:sp>
      <p:sp>
        <p:nvSpPr>
          <p:cNvPr id="4" name="Slide Number Placeholder 3"/>
          <p:cNvSpPr>
            <a:spLocks noGrp="1"/>
          </p:cNvSpPr>
          <p:nvPr>
            <p:ph type="sldNum" sz="quarter" idx="5"/>
          </p:nvPr>
        </p:nvSpPr>
        <p:spPr/>
        <p:txBody>
          <a:bodyPr/>
          <a:lstStyle/>
          <a:p>
            <a:fld id="{22289C57-55D7-40A4-A101-E74FAC7A092B}" type="slidenum">
              <a:rPr lang="en-US" smtClean="0"/>
              <a:t>94</a:t>
            </a:fld>
            <a:endParaRPr lang="en-US"/>
          </a:p>
        </p:txBody>
      </p:sp>
    </p:spTree>
    <p:extLst>
      <p:ext uri="{BB962C8B-B14F-4D97-AF65-F5344CB8AC3E}">
        <p14:creationId xmlns:p14="http://schemas.microsoft.com/office/powerpoint/2010/main" val="3852931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i="0" u="none" strike="noStrike" baseline="0" dirty="0"/>
              <a:t>BPM generally collects data more informally through workshops and interviews and then uses software to document that workflow as a process map.</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3987447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Process mining is used to analyze complex processes in various industries. Its application helps companies to understand their processes better, identify inefficiencies and bottlenecks, and improve their overall performance. With process mining, businesses can make data-driven decisions and achieve better outcomes.</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1417135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in Petri nets are called markings that mark certain places (represented by circles) with tokens (represented by black dots). Transitions (represented by squares) are the active components able to move the Petri net from one marking to another marking. Transitions may have a label referring to the corresponding activity. There may be multiple transitions that refer to the same activity and there may be transitions without an activity label. The former is needed if the same activity can occur at multiple stages in the process. The latter is needed if activities can be skipped</a:t>
            </a:r>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a:p>
        </p:txBody>
      </p:sp>
    </p:spTree>
    <p:extLst>
      <p:ext uri="{BB962C8B-B14F-4D97-AF65-F5344CB8AC3E}">
        <p14:creationId xmlns:p14="http://schemas.microsoft.com/office/powerpoint/2010/main" val="3233643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https://youtu.be/DT4YiX6FSEY?list=PL6cvdWYqrKSInrVtwwkbkhws2k-yoyYIU&amp;t=1806</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a:p>
        </p:txBody>
      </p:sp>
    </p:spTree>
    <p:extLst>
      <p:ext uri="{BB962C8B-B14F-4D97-AF65-F5344CB8AC3E}">
        <p14:creationId xmlns:p14="http://schemas.microsoft.com/office/powerpoint/2010/main" val="2397116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processmining.org there over 50 commercial software solutions for process mining. </a:t>
            </a:r>
          </a:p>
        </p:txBody>
      </p:sp>
      <p:sp>
        <p:nvSpPr>
          <p:cNvPr id="4" name="Slide Number Placeholder 3"/>
          <p:cNvSpPr>
            <a:spLocks noGrp="1"/>
          </p:cNvSpPr>
          <p:nvPr>
            <p:ph type="sldNum" sz="quarter" idx="5"/>
          </p:nvPr>
        </p:nvSpPr>
        <p:spPr/>
        <p:txBody>
          <a:bodyPr/>
          <a:lstStyle/>
          <a:p>
            <a:fld id="{22289C57-55D7-40A4-A101-E74FAC7A092B}" type="slidenum">
              <a:rPr lang="en-US" smtClean="0"/>
              <a:t>60</a:t>
            </a:fld>
            <a:endParaRPr lang="en-US"/>
          </a:p>
        </p:txBody>
      </p:sp>
    </p:spTree>
    <p:extLst>
      <p:ext uri="{BB962C8B-B14F-4D97-AF65-F5344CB8AC3E}">
        <p14:creationId xmlns:p14="http://schemas.microsoft.com/office/powerpoint/2010/main" val="2477449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 integration means we can use ChatGPT to explain our visualizations</a:t>
            </a:r>
          </a:p>
        </p:txBody>
      </p:sp>
      <p:sp>
        <p:nvSpPr>
          <p:cNvPr id="4" name="Slide Number Placeholder 3"/>
          <p:cNvSpPr>
            <a:spLocks noGrp="1"/>
          </p:cNvSpPr>
          <p:nvPr>
            <p:ph type="sldNum" sz="quarter" idx="5"/>
          </p:nvPr>
        </p:nvSpPr>
        <p:spPr/>
        <p:txBody>
          <a:bodyPr/>
          <a:lstStyle/>
          <a:p>
            <a:fld id="{22289C57-55D7-40A4-A101-E74FAC7A092B}" type="slidenum">
              <a:rPr lang="en-US" smtClean="0"/>
              <a:t>63</a:t>
            </a:fld>
            <a:endParaRPr lang="en-US"/>
          </a:p>
        </p:txBody>
      </p:sp>
    </p:spTree>
    <p:extLst>
      <p:ext uri="{BB962C8B-B14F-4D97-AF65-F5344CB8AC3E}">
        <p14:creationId xmlns:p14="http://schemas.microsoft.com/office/powerpoint/2010/main" val="3466532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9" y="3329790"/>
            <a:ext cx="4941771" cy="3200400"/>
          </a:xfrm>
        </p:spPr>
        <p:txBody>
          <a:bodyPr anchor="ctr">
            <a:noAutofit/>
          </a:bodyPr>
          <a:lstStyle>
            <a:lvl1pPr algn="l">
              <a:defRPr sz="3600" spc="151"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2"/>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2" y="895350"/>
            <a:ext cx="3247663" cy="1917700"/>
          </a:xfrm>
        </p:spPr>
        <p:txBody>
          <a:bodyPr>
            <a:normAutofit/>
          </a:bodyPr>
          <a:lstStyle>
            <a:lvl1pPr algn="l">
              <a:defRPr lang="en-US" sz="2400" kern="1200" spc="151"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1" y="2813051"/>
            <a:ext cx="3247663" cy="3238499"/>
          </a:xfrm>
        </p:spPr>
        <p:txBody>
          <a:bodyPr tIns="0">
            <a:normAutofit/>
          </a:bodyPr>
          <a:lstStyle>
            <a:lvl1pPr marL="0" indent="0">
              <a:lnSpc>
                <a:spcPct val="100000"/>
              </a:lnSpc>
              <a:buFont typeface="Arial" panose="020B0604020202020204" pitchFamily="34" charset="0"/>
              <a:buNone/>
              <a:defRPr sz="1800" b="0" spc="51" baseline="0"/>
            </a:lvl1pPr>
            <a:lvl2pPr marL="283457" indent="-285744">
              <a:lnSpc>
                <a:spcPct val="100000"/>
              </a:lnSpc>
              <a:spcBef>
                <a:spcPts val="1000"/>
              </a:spcBef>
              <a:buFont typeface="Arial" panose="020B0604020202020204" pitchFamily="34" charset="0"/>
              <a:buChar char="•"/>
              <a:defRPr sz="1800" spc="51" baseline="0"/>
            </a:lvl2pPr>
            <a:lvl3pPr marL="566914" indent="-285744">
              <a:lnSpc>
                <a:spcPct val="100000"/>
              </a:lnSpc>
              <a:spcBef>
                <a:spcPts val="1000"/>
              </a:spcBef>
              <a:buFont typeface="Arial" panose="020B0604020202020204" pitchFamily="34" charset="0"/>
              <a:buChar char="•"/>
              <a:defRPr sz="1800" spc="51" baseline="0"/>
            </a:lvl3pPr>
            <a:lvl4pPr marL="859515" indent="-285744">
              <a:lnSpc>
                <a:spcPct val="100000"/>
              </a:lnSpc>
              <a:spcBef>
                <a:spcPts val="1000"/>
              </a:spcBef>
              <a:buFont typeface="Arial" panose="020B0604020202020204" pitchFamily="34" charset="0"/>
              <a:buChar char="•"/>
              <a:defRPr sz="1800" spc="51" baseline="0"/>
            </a:lvl4pPr>
            <a:lvl5pPr marL="1152115" indent="-285744">
              <a:lnSpc>
                <a:spcPct val="100000"/>
              </a:lnSpc>
              <a:spcBef>
                <a:spcPts val="1000"/>
              </a:spcBef>
              <a:buFont typeface="Arial" panose="020B0604020202020204" pitchFamily="34" charset="0"/>
              <a:buChar char="•"/>
              <a:defRPr sz="1800" spc="51"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7" y="895929"/>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51"/>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1" y="6356351"/>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1"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4"/>
            <a:ext cx="5655197" cy="1997867"/>
          </a:xfrm>
        </p:spPr>
        <p:txBody>
          <a:bodyPr anchor="b">
            <a:normAutofit/>
          </a:bodyPr>
          <a:lstStyle>
            <a:lvl1pPr>
              <a:defRPr lang="en-US" sz="2800" kern="1200" spc="151"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1" y="2705177"/>
            <a:ext cx="5733772" cy="448990"/>
          </a:xfrm>
        </p:spPr>
        <p:txBody>
          <a:bodyPr anchor="ctr">
            <a:noAutofit/>
          </a:bodyPr>
          <a:lstStyle>
            <a:lvl1pPr marL="0" indent="0">
              <a:buNone/>
              <a:defRPr lang="en-US" sz="1800" b="1" kern="1200" spc="51" baseline="0" dirty="0" smtClean="0">
                <a:solidFill>
                  <a:schemeClr val="tx1"/>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200" y="3154168"/>
            <a:ext cx="5733773" cy="3032733"/>
          </a:xfrm>
        </p:spPr>
        <p:txBody>
          <a:bodyPr>
            <a:normAutofit/>
          </a:bodyPr>
          <a:lstStyle>
            <a:lvl1pPr marL="285744" indent="-285744">
              <a:lnSpc>
                <a:spcPct val="100000"/>
              </a:lnSpc>
              <a:buFont typeface="Arial" panose="020B0604020202020204" pitchFamily="34" charset="0"/>
              <a:buChar char="•"/>
              <a:defRPr sz="1800" spc="51" baseline="0"/>
            </a:lvl1pPr>
            <a:lvl2pPr marL="742932" indent="-285744">
              <a:lnSpc>
                <a:spcPct val="100000"/>
              </a:lnSpc>
              <a:buFont typeface="Arial" panose="020B0604020202020204" pitchFamily="34" charset="0"/>
              <a:buChar char="•"/>
              <a:defRPr sz="1800" spc="51" baseline="0"/>
            </a:lvl2pPr>
            <a:lvl3pPr marL="1200121" indent="-285744">
              <a:lnSpc>
                <a:spcPct val="100000"/>
              </a:lnSpc>
              <a:buFont typeface="Arial" panose="020B0604020202020204" pitchFamily="34" charset="0"/>
              <a:buChar char="•"/>
              <a:defRPr sz="1800" spc="51" baseline="0"/>
            </a:lvl3pPr>
            <a:lvl4pPr marL="1657309" indent="-285744">
              <a:lnSpc>
                <a:spcPct val="100000"/>
              </a:lnSpc>
              <a:buFont typeface="Arial" panose="020B0604020202020204" pitchFamily="34" charset="0"/>
              <a:buChar char="•"/>
              <a:defRPr sz="1800" spc="51" baseline="0"/>
            </a:lvl4pPr>
            <a:lvl5pPr marL="2114498" indent="-285744">
              <a:lnSpc>
                <a:spcPct val="100000"/>
              </a:lnSpc>
              <a:buFont typeface="Arial" panose="020B0604020202020204" pitchFamily="34" charset="0"/>
              <a:buChar char="•"/>
              <a:defRPr sz="1800" spc="51"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9" y="2705179"/>
            <a:ext cx="3943627" cy="448989"/>
          </a:xfrm>
        </p:spPr>
        <p:txBody>
          <a:bodyPr anchor="ctr">
            <a:noAutofit/>
          </a:bodyPr>
          <a:lstStyle>
            <a:lvl1pPr marL="0" indent="0">
              <a:buNone/>
              <a:defRPr lang="en-US" sz="1800" b="1" kern="1200" spc="51" baseline="0" dirty="0" smtClean="0">
                <a:solidFill>
                  <a:schemeClr val="tx1"/>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8" y="3164869"/>
            <a:ext cx="3943627" cy="3032733"/>
          </a:xfrm>
        </p:spPr>
        <p:txBody>
          <a:bodyPr tIns="0">
            <a:normAutofit/>
          </a:bodyPr>
          <a:lstStyle>
            <a:lvl1pPr marL="0" indent="0">
              <a:lnSpc>
                <a:spcPct val="100000"/>
              </a:lnSpc>
              <a:buFont typeface="Arial" panose="020B0604020202020204" pitchFamily="34" charset="0"/>
              <a:buNone/>
              <a:defRPr sz="1800" b="0" spc="51" baseline="0"/>
            </a:lvl1pPr>
            <a:lvl2pPr marL="283457" indent="-285744">
              <a:lnSpc>
                <a:spcPct val="100000"/>
              </a:lnSpc>
              <a:spcBef>
                <a:spcPts val="1000"/>
              </a:spcBef>
              <a:buFont typeface="Arial" panose="020B0604020202020204" pitchFamily="34" charset="0"/>
              <a:buChar char="•"/>
              <a:defRPr sz="1800" spc="51" baseline="0"/>
            </a:lvl2pPr>
            <a:lvl3pPr marL="566914" indent="-285744">
              <a:lnSpc>
                <a:spcPct val="100000"/>
              </a:lnSpc>
              <a:spcBef>
                <a:spcPts val="1000"/>
              </a:spcBef>
              <a:buFont typeface="Arial" panose="020B0604020202020204" pitchFamily="34" charset="0"/>
              <a:buChar char="•"/>
              <a:defRPr sz="1800" spc="51" baseline="0"/>
            </a:lvl3pPr>
            <a:lvl4pPr marL="859515" indent="-285744">
              <a:lnSpc>
                <a:spcPct val="100000"/>
              </a:lnSpc>
              <a:spcBef>
                <a:spcPts val="1000"/>
              </a:spcBef>
              <a:buFont typeface="Arial" panose="020B0604020202020204" pitchFamily="34" charset="0"/>
              <a:buChar char="•"/>
              <a:defRPr sz="1800" spc="51" baseline="0"/>
            </a:lvl4pPr>
            <a:lvl5pPr marL="1152115" indent="-285744">
              <a:lnSpc>
                <a:spcPct val="100000"/>
              </a:lnSpc>
              <a:spcBef>
                <a:spcPts val="1000"/>
              </a:spcBef>
              <a:buFont typeface="Arial" panose="020B0604020202020204" pitchFamily="34" charset="0"/>
              <a:buChar char="•"/>
              <a:defRPr sz="1800" spc="51"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7" y="6356352"/>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7"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2"/>
            <a:ext cx="10515600" cy="1325563"/>
          </a:xfrm>
        </p:spPr>
        <p:txBody>
          <a:bodyPr anchor="b">
            <a:normAutofit/>
          </a:bodyPr>
          <a:lstStyle>
            <a:lvl1pPr algn="ctr">
              <a:defRPr lang="en-US" sz="2800" kern="1200" spc="151"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3"/>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1" y="6356351"/>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1" y="6356351"/>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8"/>
            <a:ext cx="4179571" cy="1524735"/>
          </a:xfrm>
        </p:spPr>
        <p:txBody>
          <a:bodyPr anchor="b">
            <a:noAutofit/>
          </a:bodyPr>
          <a:lstStyle>
            <a:lvl1pPr algn="l">
              <a:defRPr sz="3600" spc="151"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5"/>
            <a:ext cx="4179571" cy="2850181"/>
          </a:xfrm>
        </p:spPr>
        <p:txBody>
          <a:bodyPr>
            <a:normAutofit/>
          </a:bodyPr>
          <a:lstStyle>
            <a:lvl1pPr marL="0" indent="0" algn="l">
              <a:lnSpc>
                <a:spcPct val="150000"/>
              </a:lnSpc>
              <a:buNone/>
              <a:defRPr sz="1800" spc="51"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9"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2"/>
            <a:ext cx="4179571"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9" y="6356352"/>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8FF0-E60A-F589-6481-187D6C857F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6DD925D-B8B0-3FA1-74C1-52878B531687}"/>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ECB6F-53E8-AC70-D934-9AB29763CCA7}"/>
              </a:ext>
            </a:extLst>
          </p:cNvPr>
          <p:cNvSpPr>
            <a:spLocks noGrp="1"/>
          </p:cNvSpPr>
          <p:nvPr>
            <p:ph type="dt" sz="half" idx="10"/>
          </p:nvPr>
        </p:nvSpPr>
        <p:spPr/>
        <p:txBody>
          <a:bodyPr/>
          <a:lstStyle/>
          <a:p>
            <a:fld id="{50B46C91-E5DF-4280-BCAE-22F8276FBF08}" type="datetimeFigureOut">
              <a:rPr lang="en-US" smtClean="0"/>
              <a:t>7/12/2024</a:t>
            </a:fld>
            <a:endParaRPr lang="en-US"/>
          </a:p>
        </p:txBody>
      </p:sp>
      <p:sp>
        <p:nvSpPr>
          <p:cNvPr id="5" name="Footer Placeholder 4">
            <a:extLst>
              <a:ext uri="{FF2B5EF4-FFF2-40B4-BE49-F238E27FC236}">
                <a16:creationId xmlns:a16="http://schemas.microsoft.com/office/drawing/2014/main" id="{F6E89935-1B48-BAA5-8243-AC71F1668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66D2C-4A05-EAE9-C40A-491070078B17}"/>
              </a:ext>
            </a:extLst>
          </p:cNvPr>
          <p:cNvSpPr>
            <a:spLocks noGrp="1"/>
          </p:cNvSpPr>
          <p:nvPr>
            <p:ph type="sldNum" sz="quarter" idx="12"/>
          </p:nvPr>
        </p:nvSpPr>
        <p:spPr/>
        <p:txBody>
          <a:bodyPr/>
          <a:lstStyle/>
          <a:p>
            <a:fld id="{F3DD404A-EEAF-4DE9-8125-FCECCFE09A3D}" type="slidenum">
              <a:rPr lang="en-US" smtClean="0"/>
              <a:t>‹#›</a:t>
            </a:fld>
            <a:endParaRPr lang="en-US"/>
          </a:p>
        </p:txBody>
      </p:sp>
    </p:spTree>
    <p:extLst>
      <p:ext uri="{BB962C8B-B14F-4D97-AF65-F5344CB8AC3E}">
        <p14:creationId xmlns:p14="http://schemas.microsoft.com/office/powerpoint/2010/main" val="4091620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7"/>
            <a:ext cx="2895600" cy="1325563"/>
          </a:xfrm>
        </p:spPr>
        <p:txBody>
          <a:bodyPr anchor="b">
            <a:normAutofit/>
          </a:bodyPr>
          <a:lstStyle>
            <a:lvl1pPr>
              <a:defRPr sz="2800" spc="151"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5"/>
            <a:ext cx="2895600" cy="3269589"/>
          </a:xfrm>
        </p:spPr>
        <p:txBody>
          <a:bodyPr>
            <a:normAutofit/>
          </a:bodyPr>
          <a:lstStyle>
            <a:lvl1pPr marL="0" indent="0">
              <a:lnSpc>
                <a:spcPct val="140000"/>
              </a:lnSpc>
              <a:spcBef>
                <a:spcPts val="1000"/>
              </a:spcBef>
              <a:buNone/>
              <a:defRPr sz="1800">
                <a:solidFill>
                  <a:schemeClr val="bg1"/>
                </a:solidFill>
              </a:defRPr>
            </a:lvl1pPr>
            <a:lvl2pPr marL="457189" indent="0">
              <a:lnSpc>
                <a:spcPct val="140000"/>
              </a:lnSpc>
              <a:spcBef>
                <a:spcPts val="1000"/>
              </a:spcBef>
              <a:buNone/>
              <a:defRPr sz="1800">
                <a:solidFill>
                  <a:schemeClr val="bg1"/>
                </a:solidFill>
              </a:defRPr>
            </a:lvl2pPr>
            <a:lvl3pPr marL="914377" indent="0">
              <a:lnSpc>
                <a:spcPct val="140000"/>
              </a:lnSpc>
              <a:spcBef>
                <a:spcPts val="1000"/>
              </a:spcBef>
              <a:buNone/>
              <a:defRPr sz="1800">
                <a:solidFill>
                  <a:schemeClr val="bg1"/>
                </a:solidFill>
              </a:defRPr>
            </a:lvl3pPr>
            <a:lvl4pPr marL="1371566" indent="0">
              <a:lnSpc>
                <a:spcPct val="140000"/>
              </a:lnSpc>
              <a:spcBef>
                <a:spcPts val="1000"/>
              </a:spcBef>
              <a:buNone/>
              <a:defRPr sz="1800">
                <a:solidFill>
                  <a:schemeClr val="bg1"/>
                </a:solidFill>
              </a:defRPr>
            </a:lvl4pPr>
            <a:lvl5pPr marL="1828754"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1" y="6356351"/>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1" y="6356351"/>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49" y="487018"/>
            <a:ext cx="4179571" cy="3377354"/>
          </a:xfrm>
        </p:spPr>
        <p:txBody>
          <a:bodyPr anchor="b">
            <a:noAutofit/>
          </a:bodyPr>
          <a:lstStyle>
            <a:lvl1pPr algn="l">
              <a:defRPr sz="3600" spc="151"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9"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49" y="487682"/>
            <a:ext cx="4179571" cy="3376691"/>
          </a:xfrm>
        </p:spPr>
        <p:txBody>
          <a:bodyPr anchor="b">
            <a:noAutofit/>
          </a:bodyPr>
          <a:lstStyle>
            <a:lvl1pPr algn="l">
              <a:defRPr sz="3600" spc="151"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2"/>
            <a:ext cx="1126279"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1"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7" y="268362"/>
            <a:ext cx="7288283" cy="2121177"/>
          </a:xfrm>
        </p:spPr>
        <p:txBody>
          <a:bodyPr anchor="b">
            <a:normAutofit/>
          </a:bodyPr>
          <a:lstStyle>
            <a:lvl1pPr>
              <a:defRPr lang="en-US" sz="2800" kern="1200" spc="151"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9" y="2763080"/>
            <a:ext cx="7288212" cy="3407051"/>
          </a:xfrm>
        </p:spPr>
        <p:txBody>
          <a:bodyPr>
            <a:normAutofit/>
          </a:bodyPr>
          <a:lstStyle>
            <a:lvl1pPr marL="0" indent="0">
              <a:lnSpc>
                <a:spcPct val="100000"/>
              </a:lnSpc>
              <a:buFont typeface="Arial" panose="020B0604020202020204" pitchFamily="34" charset="0"/>
              <a:buNone/>
              <a:defRPr sz="1800" b="1" spc="51" baseline="0"/>
            </a:lvl1pPr>
            <a:lvl2pPr marL="283457" indent="-285744">
              <a:lnSpc>
                <a:spcPct val="100000"/>
              </a:lnSpc>
              <a:spcBef>
                <a:spcPts val="1000"/>
              </a:spcBef>
              <a:buFont typeface="Arial" panose="020B0604020202020204" pitchFamily="34" charset="0"/>
              <a:buChar char="•"/>
              <a:defRPr sz="1800" spc="51" baseline="0"/>
            </a:lvl2pPr>
            <a:lvl3pPr marL="566914" indent="-285744">
              <a:lnSpc>
                <a:spcPct val="100000"/>
              </a:lnSpc>
              <a:spcBef>
                <a:spcPts val="1000"/>
              </a:spcBef>
              <a:buFont typeface="Arial" panose="020B0604020202020204" pitchFamily="34" charset="0"/>
              <a:buChar char="•"/>
              <a:defRPr sz="1800" spc="51" baseline="0"/>
            </a:lvl3pPr>
            <a:lvl4pPr marL="859515" indent="-285744">
              <a:lnSpc>
                <a:spcPct val="100000"/>
              </a:lnSpc>
              <a:spcBef>
                <a:spcPts val="1000"/>
              </a:spcBef>
              <a:buFont typeface="Arial" panose="020B0604020202020204" pitchFamily="34" charset="0"/>
              <a:buChar char="•"/>
              <a:defRPr sz="1800" spc="51" baseline="0"/>
            </a:lvl4pPr>
            <a:lvl5pPr marL="1142971" indent="-285744">
              <a:lnSpc>
                <a:spcPct val="100000"/>
              </a:lnSpc>
              <a:spcBef>
                <a:spcPts val="1000"/>
              </a:spcBef>
              <a:buFont typeface="Arial" panose="020B0604020202020204" pitchFamily="34" charset="0"/>
              <a:buChar char="•"/>
              <a:defRPr sz="1800" spc="51"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6"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1" y="6356351"/>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1" y="6356351"/>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49" y="406402"/>
            <a:ext cx="4179571" cy="3457971"/>
          </a:xfrm>
        </p:spPr>
        <p:txBody>
          <a:bodyPr anchor="b">
            <a:noAutofit/>
          </a:bodyPr>
          <a:lstStyle>
            <a:lvl1pPr algn="l">
              <a:defRPr sz="3600" spc="151"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6"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1" y="568961"/>
            <a:ext cx="8420100" cy="1780860"/>
          </a:xfrm>
        </p:spPr>
        <p:txBody>
          <a:bodyPr anchor="b">
            <a:normAutofit/>
          </a:bodyPr>
          <a:lstStyle>
            <a:lvl1pPr>
              <a:defRPr lang="en-US" sz="2800" kern="1200" spc="151"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1" y="2797257"/>
            <a:ext cx="3924300" cy="464499"/>
          </a:xfrm>
        </p:spPr>
        <p:txBody>
          <a:bodyPr anchor="t">
            <a:normAutofit/>
          </a:bodyPr>
          <a:lstStyle>
            <a:lvl1pPr marL="0" indent="0">
              <a:buNone/>
              <a:defRPr lang="en-US" sz="1800" b="1" kern="1200" spc="51" baseline="0" dirty="0" smtClean="0">
                <a:solidFill>
                  <a:schemeClr val="tx1"/>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1" y="3251596"/>
            <a:ext cx="3943627" cy="3234264"/>
          </a:xfrm>
        </p:spPr>
        <p:txBody>
          <a:bodyPr tIns="0">
            <a:normAutofit/>
          </a:bodyPr>
          <a:lstStyle>
            <a:lvl1pPr marL="0" indent="0">
              <a:lnSpc>
                <a:spcPct val="100000"/>
              </a:lnSpc>
              <a:buFont typeface="Arial" panose="020B0604020202020204" pitchFamily="34" charset="0"/>
              <a:buNone/>
              <a:defRPr sz="1800" b="0" spc="51" baseline="0"/>
            </a:lvl1pPr>
            <a:lvl2pPr marL="283457" indent="-285744">
              <a:lnSpc>
                <a:spcPct val="100000"/>
              </a:lnSpc>
              <a:spcBef>
                <a:spcPts val="1000"/>
              </a:spcBef>
              <a:buFont typeface="Arial" panose="020B0604020202020204" pitchFamily="34" charset="0"/>
              <a:buChar char="•"/>
              <a:defRPr sz="1800" spc="51" baseline="0"/>
            </a:lvl2pPr>
            <a:lvl3pPr marL="566914" indent="-285744">
              <a:lnSpc>
                <a:spcPct val="100000"/>
              </a:lnSpc>
              <a:spcBef>
                <a:spcPts val="1000"/>
              </a:spcBef>
              <a:buFont typeface="Arial" panose="020B0604020202020204" pitchFamily="34" charset="0"/>
              <a:buChar char="•"/>
              <a:defRPr sz="1800" spc="51" baseline="0"/>
            </a:lvl3pPr>
            <a:lvl4pPr marL="859515" indent="-285744">
              <a:lnSpc>
                <a:spcPct val="100000"/>
              </a:lnSpc>
              <a:spcBef>
                <a:spcPts val="1000"/>
              </a:spcBef>
              <a:buFont typeface="Arial" panose="020B0604020202020204" pitchFamily="34" charset="0"/>
              <a:buChar char="•"/>
              <a:defRPr sz="1800" spc="51" baseline="0"/>
            </a:lvl4pPr>
            <a:lvl5pPr marL="1142971" indent="-285744">
              <a:lnSpc>
                <a:spcPct val="100000"/>
              </a:lnSpc>
              <a:spcBef>
                <a:spcPts val="1000"/>
              </a:spcBef>
              <a:buFont typeface="Arial" panose="020B0604020202020204" pitchFamily="34" charset="0"/>
              <a:buChar char="•"/>
              <a:defRPr sz="1800" spc="51"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7"/>
            <a:ext cx="3943627" cy="464499"/>
          </a:xfrm>
        </p:spPr>
        <p:txBody>
          <a:bodyPr anchor="t">
            <a:normAutofit/>
          </a:bodyPr>
          <a:lstStyle>
            <a:lvl1pPr marL="0" indent="0">
              <a:buNone/>
              <a:defRPr lang="en-US" sz="1800" b="1" kern="1200" spc="51" baseline="0" dirty="0" smtClean="0">
                <a:solidFill>
                  <a:schemeClr val="tx1"/>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1" baseline="0"/>
            </a:lvl1pPr>
            <a:lvl2pPr marL="283457" indent="-285744">
              <a:lnSpc>
                <a:spcPct val="100000"/>
              </a:lnSpc>
              <a:spcBef>
                <a:spcPts val="1000"/>
              </a:spcBef>
              <a:buFont typeface="Arial" panose="020B0604020202020204" pitchFamily="34" charset="0"/>
              <a:buChar char="•"/>
              <a:defRPr sz="1800" spc="51" baseline="0"/>
            </a:lvl2pPr>
            <a:lvl3pPr marL="566914" indent="-285744">
              <a:lnSpc>
                <a:spcPct val="100000"/>
              </a:lnSpc>
              <a:spcBef>
                <a:spcPts val="1000"/>
              </a:spcBef>
              <a:buFont typeface="Arial" panose="020B0604020202020204" pitchFamily="34" charset="0"/>
              <a:buChar char="•"/>
              <a:defRPr sz="1800" spc="51" baseline="0"/>
            </a:lvl3pPr>
            <a:lvl4pPr marL="859515" indent="-285744">
              <a:lnSpc>
                <a:spcPct val="100000"/>
              </a:lnSpc>
              <a:spcBef>
                <a:spcPts val="1000"/>
              </a:spcBef>
              <a:buFont typeface="Arial" panose="020B0604020202020204" pitchFamily="34" charset="0"/>
              <a:buChar char="•"/>
              <a:defRPr sz="1800" spc="51" baseline="0"/>
            </a:lvl4pPr>
            <a:lvl5pPr marL="1142971" indent="-285744">
              <a:lnSpc>
                <a:spcPct val="100000"/>
              </a:lnSpc>
              <a:spcBef>
                <a:spcPts val="1000"/>
              </a:spcBef>
              <a:buFont typeface="Arial" panose="020B0604020202020204" pitchFamily="34" charset="0"/>
              <a:buChar char="•"/>
              <a:defRPr sz="1800" spc="51"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1" y="6356351"/>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1" y="6356351"/>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1" y="558801"/>
            <a:ext cx="9953308" cy="1780860"/>
          </a:xfrm>
        </p:spPr>
        <p:txBody>
          <a:bodyPr anchor="b">
            <a:normAutofit/>
          </a:bodyPr>
          <a:lstStyle>
            <a:lvl1pPr>
              <a:defRPr lang="en-US" sz="2800" kern="1200" spc="151"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8"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1" baseline="0" dirty="0" smtClean="0">
                <a:solidFill>
                  <a:schemeClr val="tx1"/>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57" indent="-283457">
              <a:lnSpc>
                <a:spcPct val="100000"/>
              </a:lnSpc>
              <a:buFont typeface="+mj-lt"/>
              <a:buAutoNum type="arabicPeriod"/>
              <a:defRPr sz="1800" b="0" spc="51" baseline="0"/>
            </a:lvl1pPr>
            <a:lvl2pPr marL="566914" indent="-342891">
              <a:lnSpc>
                <a:spcPct val="100000"/>
              </a:lnSpc>
              <a:spcBef>
                <a:spcPts val="1000"/>
              </a:spcBef>
              <a:buFont typeface="+mj-lt"/>
              <a:buAutoNum type="alphaLcPeriod"/>
              <a:defRPr sz="1800" spc="51" baseline="0"/>
            </a:lvl2pPr>
            <a:lvl3pPr marL="850371" indent="-342891">
              <a:lnSpc>
                <a:spcPct val="100000"/>
              </a:lnSpc>
              <a:spcBef>
                <a:spcPts val="1000"/>
              </a:spcBef>
              <a:buFont typeface="+mj-lt"/>
              <a:buAutoNum type="arabicParenR"/>
              <a:defRPr sz="1800" spc="51" baseline="0"/>
            </a:lvl3pPr>
            <a:lvl4pPr marL="1042390" indent="-342891">
              <a:lnSpc>
                <a:spcPct val="100000"/>
              </a:lnSpc>
              <a:spcBef>
                <a:spcPts val="1000"/>
              </a:spcBef>
              <a:buFont typeface="+mj-lt"/>
              <a:buAutoNum type="alphaLcParenR"/>
              <a:defRPr sz="1800" spc="51" baseline="0"/>
            </a:lvl4pPr>
            <a:lvl5pPr marL="1074393" indent="-400041">
              <a:lnSpc>
                <a:spcPct val="100000"/>
              </a:lnSpc>
              <a:spcBef>
                <a:spcPts val="1000"/>
              </a:spcBef>
              <a:buFont typeface="+mj-lt"/>
              <a:buAutoNum type="romanLcPeriod"/>
              <a:defRPr sz="1800" spc="51"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1" baseline="0" dirty="0" smtClean="0">
                <a:solidFill>
                  <a:schemeClr val="tx1"/>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61"/>
            <a:ext cx="5506720" cy="3031489"/>
          </a:xfrm>
        </p:spPr>
        <p:txBody>
          <a:bodyPr tIns="0">
            <a:normAutofit/>
          </a:bodyPr>
          <a:lstStyle>
            <a:lvl1pPr marL="0" indent="0">
              <a:lnSpc>
                <a:spcPct val="100000"/>
              </a:lnSpc>
              <a:buFont typeface="Arial" panose="020B0604020202020204" pitchFamily="34" charset="0"/>
              <a:buNone/>
              <a:defRPr sz="1800" b="0" spc="51" baseline="0"/>
            </a:lvl1pPr>
            <a:lvl2pPr marL="283457" indent="-285744">
              <a:lnSpc>
                <a:spcPct val="100000"/>
              </a:lnSpc>
              <a:spcBef>
                <a:spcPts val="1000"/>
              </a:spcBef>
              <a:buFont typeface="Arial" panose="020B0604020202020204" pitchFamily="34" charset="0"/>
              <a:buChar char="•"/>
              <a:defRPr sz="1800" spc="51" baseline="0"/>
            </a:lvl2pPr>
            <a:lvl3pPr marL="566914" indent="-285744">
              <a:lnSpc>
                <a:spcPct val="100000"/>
              </a:lnSpc>
              <a:spcBef>
                <a:spcPts val="1000"/>
              </a:spcBef>
              <a:buFont typeface="Arial" panose="020B0604020202020204" pitchFamily="34" charset="0"/>
              <a:buChar char="•"/>
              <a:defRPr sz="1800" spc="51" baseline="0"/>
            </a:lvl3pPr>
            <a:lvl4pPr marL="859515" indent="-285744">
              <a:lnSpc>
                <a:spcPct val="100000"/>
              </a:lnSpc>
              <a:spcBef>
                <a:spcPts val="1000"/>
              </a:spcBef>
              <a:buFont typeface="Arial" panose="020B0604020202020204" pitchFamily="34" charset="0"/>
              <a:buChar char="•"/>
              <a:defRPr sz="1800" spc="51" baseline="0"/>
            </a:lvl4pPr>
            <a:lvl5pPr marL="1142971" indent="-285744">
              <a:lnSpc>
                <a:spcPct val="100000"/>
              </a:lnSpc>
              <a:spcBef>
                <a:spcPts val="1000"/>
              </a:spcBef>
              <a:buFont typeface="Arial" panose="020B0604020202020204" pitchFamily="34" charset="0"/>
              <a:buChar char="•"/>
              <a:defRPr sz="1800" spc="51"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1" y="6356351"/>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1" y="6356351"/>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4" y="2"/>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884027" cy="1204912"/>
          </a:xfrm>
        </p:spPr>
        <p:txBody>
          <a:bodyPr anchor="b">
            <a:normAutofit/>
          </a:bodyPr>
          <a:lstStyle>
            <a:lvl1pPr>
              <a:defRPr lang="en-US" sz="2800" kern="1200" spc="151"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1" y="6356351"/>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1" y="6356351"/>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1" baseline="0"/>
            </a:lvl1pPr>
            <a:lvl2pPr marL="283457" indent="-285744">
              <a:lnSpc>
                <a:spcPct val="100000"/>
              </a:lnSpc>
              <a:spcBef>
                <a:spcPts val="1000"/>
              </a:spcBef>
              <a:buFont typeface="Arial" panose="020B0604020202020204" pitchFamily="34" charset="0"/>
              <a:buChar char="•"/>
              <a:defRPr sz="1800" spc="51" baseline="0"/>
            </a:lvl2pPr>
            <a:lvl3pPr marL="566914" indent="-285744">
              <a:lnSpc>
                <a:spcPct val="100000"/>
              </a:lnSpc>
              <a:spcBef>
                <a:spcPts val="1000"/>
              </a:spcBef>
              <a:buFont typeface="Arial" panose="020B0604020202020204" pitchFamily="34" charset="0"/>
              <a:buChar char="•"/>
              <a:defRPr sz="1800" spc="51" baseline="0"/>
            </a:lvl3pPr>
            <a:lvl4pPr marL="859515" indent="-285744">
              <a:lnSpc>
                <a:spcPct val="100000"/>
              </a:lnSpc>
              <a:spcBef>
                <a:spcPts val="1000"/>
              </a:spcBef>
              <a:buFont typeface="Arial" panose="020B0604020202020204" pitchFamily="34" charset="0"/>
              <a:buChar char="•"/>
              <a:defRPr sz="1800" spc="51" baseline="0"/>
            </a:lvl4pPr>
            <a:lvl5pPr marL="1152115" indent="-285744">
              <a:lnSpc>
                <a:spcPct val="100000"/>
              </a:lnSpc>
              <a:spcBef>
                <a:spcPts val="1000"/>
              </a:spcBef>
              <a:buFont typeface="Arial" panose="020B0604020202020204" pitchFamily="34" charset="0"/>
              <a:buChar char="•"/>
              <a:defRPr sz="1800" spc="51"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 id="2147483675" r:id="rId14"/>
  </p:sldLayoutIdLst>
  <p:hf hdr="0" ftr="0" dt="0"/>
  <p:txStyles>
    <p:titleStyle>
      <a:lvl1pPr algn="l" defTabSz="914377"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2.png"/><Relationship Id="rId4"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hyperlink" Target="https://pm4py.fit.fraunhofer.de/"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processminingdata.com/" TargetMode="External"/><Relationship Id="rId2" Type="http://schemas.openxmlformats.org/officeDocument/2006/relationships/hyperlink" Target="https://www.kaggle.com/datasets/carlosalvite/car-insurance-claims-event-log-for-process-mining" TargetMode="Externa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9" y="3329791"/>
            <a:ext cx="4941771" cy="3200400"/>
          </a:xfrm>
        </p:spPr>
        <p:txBody>
          <a:bodyPr anchor="ctr"/>
          <a:lstStyle/>
          <a:p>
            <a:r>
              <a:rPr lang="en-US" dirty="0"/>
              <a:t>Process mining</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A1C0-4BCD-77E9-99BC-DD02E4548F22}"/>
              </a:ext>
            </a:extLst>
          </p:cNvPr>
          <p:cNvSpPr>
            <a:spLocks noGrp="1"/>
          </p:cNvSpPr>
          <p:nvPr>
            <p:ph type="title"/>
          </p:nvPr>
        </p:nvSpPr>
        <p:spPr/>
        <p:txBody>
          <a:bodyPr/>
          <a:lstStyle/>
          <a:p>
            <a:r>
              <a:rPr lang="en-US" dirty="0"/>
              <a:t>benefits to consider</a:t>
            </a:r>
          </a:p>
        </p:txBody>
      </p:sp>
      <p:sp>
        <p:nvSpPr>
          <p:cNvPr id="4" name="Content Placeholder 3">
            <a:extLst>
              <a:ext uri="{FF2B5EF4-FFF2-40B4-BE49-F238E27FC236}">
                <a16:creationId xmlns:a16="http://schemas.microsoft.com/office/drawing/2014/main" id="{80D08826-1F9B-A804-A3C5-A01271A159C9}"/>
              </a:ext>
            </a:extLst>
          </p:cNvPr>
          <p:cNvSpPr>
            <a:spLocks noGrp="1"/>
          </p:cNvSpPr>
          <p:nvPr>
            <p:ph sz="half" idx="2"/>
          </p:nvPr>
        </p:nvSpPr>
        <p:spPr>
          <a:xfrm>
            <a:off x="838201" y="2670534"/>
            <a:ext cx="10164879" cy="3516367"/>
          </a:xfrm>
        </p:spPr>
        <p:txBody>
          <a:bodyPr>
            <a:noAutofit/>
          </a:bodyPr>
          <a:lstStyle/>
          <a:p>
            <a:pPr algn="l" fontAlgn="base"/>
            <a:r>
              <a:rPr lang="en-US" sz="2200" b="1" dirty="0"/>
              <a:t>Enhanced transparency</a:t>
            </a:r>
            <a:r>
              <a:rPr lang="en-US" sz="2200" dirty="0"/>
              <a:t>: Process mining offers a data-driven view of operational processes, surpassing traditional business process mapping. This </a:t>
            </a:r>
            <a:r>
              <a:rPr lang="en-US" sz="2200" dirty="0">
                <a:solidFill>
                  <a:schemeClr val="accent2"/>
                </a:solidFill>
              </a:rPr>
              <a:t>deep visibility is crucial for identifying inefficiencies and compliance issues </a:t>
            </a:r>
            <a:r>
              <a:rPr lang="en-US" sz="2200" dirty="0"/>
              <a:t>and understanding the actual process flow.</a:t>
            </a:r>
          </a:p>
          <a:p>
            <a:pPr algn="l" fontAlgn="base"/>
            <a:r>
              <a:rPr lang="en-US" sz="2200" b="1" dirty="0"/>
              <a:t>Data-driven decision making</a:t>
            </a:r>
            <a:r>
              <a:rPr lang="en-US" sz="2200" dirty="0"/>
              <a:t>: Process mining facilitates </a:t>
            </a:r>
            <a:r>
              <a:rPr lang="en-US" sz="2200" dirty="0">
                <a:solidFill>
                  <a:schemeClr val="accent2"/>
                </a:solidFill>
              </a:rPr>
              <a:t>objective decisions </a:t>
            </a:r>
            <a:r>
              <a:rPr lang="en-US" sz="2200" dirty="0"/>
              <a:t>using IT systems data.</a:t>
            </a:r>
          </a:p>
          <a:p>
            <a:pPr algn="l" fontAlgn="base"/>
            <a:r>
              <a:rPr lang="en-US" sz="2200" b="1" dirty="0">
                <a:solidFill>
                  <a:schemeClr val="tx1">
                    <a:lumMod val="95000"/>
                    <a:lumOff val="5000"/>
                  </a:schemeClr>
                </a:solidFill>
              </a:rPr>
              <a:t>Process optimization</a:t>
            </a:r>
            <a:r>
              <a:rPr lang="en-US" sz="2200" dirty="0"/>
              <a:t>: By </a:t>
            </a:r>
            <a:r>
              <a:rPr lang="en-US" sz="2200" dirty="0">
                <a:solidFill>
                  <a:schemeClr val="accent2"/>
                </a:solidFill>
              </a:rPr>
              <a:t>continuously monitoring </a:t>
            </a:r>
            <a:r>
              <a:rPr lang="en-US" sz="2200" dirty="0"/>
              <a:t>process performance metrics, such as KPIs and SLAs, process mining </a:t>
            </a:r>
            <a:r>
              <a:rPr lang="en-US" sz="2200" dirty="0">
                <a:solidFill>
                  <a:schemeClr val="accent2"/>
                </a:solidFill>
              </a:rPr>
              <a:t>identifies opportunities </a:t>
            </a:r>
            <a:r>
              <a:rPr lang="en-US" sz="2200" dirty="0"/>
              <a:t>for optimization and </a:t>
            </a:r>
            <a:r>
              <a:rPr lang="en-US" sz="2200" dirty="0">
                <a:solidFill>
                  <a:schemeClr val="accent2"/>
                </a:solidFill>
              </a:rPr>
              <a:t>automation</a:t>
            </a:r>
            <a:r>
              <a:rPr lang="en-US" sz="2200" dirty="0"/>
              <a:t> across various operations.</a:t>
            </a:r>
            <a:endParaRPr lang="en-US" dirty="0"/>
          </a:p>
        </p:txBody>
      </p:sp>
      <p:sp>
        <p:nvSpPr>
          <p:cNvPr id="7" name="Slide Number Placeholder 6">
            <a:extLst>
              <a:ext uri="{FF2B5EF4-FFF2-40B4-BE49-F238E27FC236}">
                <a16:creationId xmlns:a16="http://schemas.microsoft.com/office/drawing/2014/main" id="{C0F991B1-D847-CC7D-4C0D-6E817BD0E4A1}"/>
              </a:ext>
            </a:extLst>
          </p:cNvPr>
          <p:cNvSpPr>
            <a:spLocks noGrp="1"/>
          </p:cNvSpPr>
          <p:nvPr>
            <p:ph type="sldNum" sz="quarter" idx="12"/>
          </p:nvPr>
        </p:nvSpPr>
        <p:spPr/>
        <p:txBody>
          <a:bodyPr/>
          <a:lstStyle/>
          <a:p>
            <a:fld id="{A49DFD55-3C28-40EF-9E31-A92D2E4017FF}" type="slidenum">
              <a:rPr lang="en-US" smtClean="0"/>
              <a:pPr/>
              <a:t>10</a:t>
            </a:fld>
            <a:endParaRPr lang="en-US"/>
          </a:p>
        </p:txBody>
      </p:sp>
    </p:spTree>
    <p:extLst>
      <p:ext uri="{BB962C8B-B14F-4D97-AF65-F5344CB8AC3E}">
        <p14:creationId xmlns:p14="http://schemas.microsoft.com/office/powerpoint/2010/main" val="32426718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D80ABB-514E-3C0A-FDF5-8AFCAA408C98}"/>
              </a:ext>
            </a:extLst>
          </p:cNvPr>
          <p:cNvSpPr>
            <a:spLocks noGrp="1"/>
          </p:cNvSpPr>
          <p:nvPr>
            <p:ph type="title"/>
          </p:nvPr>
        </p:nvSpPr>
        <p:spPr/>
        <p:txBody>
          <a:bodyPr/>
          <a:lstStyle/>
          <a:p>
            <a:r>
              <a:rPr lang="en-US" dirty="0"/>
              <a:t>6. Software tools</a:t>
            </a:r>
          </a:p>
        </p:txBody>
      </p:sp>
      <p:sp>
        <p:nvSpPr>
          <p:cNvPr id="7" name="Text Placeholder 6">
            <a:extLst>
              <a:ext uri="{FF2B5EF4-FFF2-40B4-BE49-F238E27FC236}">
                <a16:creationId xmlns:a16="http://schemas.microsoft.com/office/drawing/2014/main" id="{2D81B22D-8852-F719-F585-B163E71A2DEF}"/>
              </a:ext>
            </a:extLst>
          </p:cNvPr>
          <p:cNvSpPr>
            <a:spLocks noGrp="1"/>
          </p:cNvSpPr>
          <p:nvPr>
            <p:ph type="body" idx="1"/>
          </p:nvPr>
        </p:nvSpPr>
        <p:spPr>
          <a:xfrm>
            <a:off x="2933701" y="2797256"/>
            <a:ext cx="5448300" cy="464499"/>
          </a:xfrm>
        </p:spPr>
        <p:txBody>
          <a:bodyPr>
            <a:normAutofit/>
          </a:bodyPr>
          <a:lstStyle/>
          <a:p>
            <a:r>
              <a:rPr lang="en-US" sz="20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Exercise 6: Resource Utilization Analysis</a:t>
            </a:r>
          </a:p>
          <a:p>
            <a:endParaRPr lang="en-US" sz="2000" dirty="0"/>
          </a:p>
        </p:txBody>
      </p:sp>
      <p:sp>
        <p:nvSpPr>
          <p:cNvPr id="9" name="Content Placeholder 8">
            <a:extLst>
              <a:ext uri="{FF2B5EF4-FFF2-40B4-BE49-F238E27FC236}">
                <a16:creationId xmlns:a16="http://schemas.microsoft.com/office/drawing/2014/main" id="{D83ACB00-99C1-2C6C-CAC0-A49D3019AF4B}"/>
              </a:ext>
            </a:extLst>
          </p:cNvPr>
          <p:cNvSpPr>
            <a:spLocks noGrp="1"/>
          </p:cNvSpPr>
          <p:nvPr>
            <p:ph sz="half" idx="13"/>
          </p:nvPr>
        </p:nvSpPr>
        <p:spPr>
          <a:xfrm>
            <a:off x="2933700" y="3251596"/>
            <a:ext cx="6759864" cy="3234264"/>
          </a:xfrm>
        </p:spPr>
        <p:txBody>
          <a:bodyPr>
            <a:normAutofit/>
          </a:bodyPr>
          <a:lstStyle/>
          <a:p>
            <a:r>
              <a:rPr lang="en-US" b="1" dirty="0">
                <a:latin typeface="Tenorite" panose="00000500000000000000" pitchFamily="2" charset="0"/>
                <a:ea typeface="Times New Roman" panose="02020603050405020304" pitchFamily="18" charset="0"/>
              </a:rPr>
              <a:t>Objective:</a:t>
            </a:r>
            <a:r>
              <a:rPr lang="en-US" dirty="0">
                <a:latin typeface="Tenorite" panose="00000500000000000000" pitchFamily="2" charset="0"/>
                <a:ea typeface="Times New Roman" panose="02020603050405020304" pitchFamily="18" charset="0"/>
              </a:rPr>
              <a:t> Analyze resource utilization in a process.</a:t>
            </a:r>
          </a:p>
          <a:p>
            <a:r>
              <a:rPr lang="en-US" b="1" dirty="0">
                <a:latin typeface="Tenorite" panose="00000500000000000000" pitchFamily="2" charset="0"/>
                <a:ea typeface="Times New Roman" panose="02020603050405020304" pitchFamily="18" charset="0"/>
              </a:rPr>
              <a:t>Tool:</a:t>
            </a:r>
            <a:r>
              <a:rPr lang="en-US" dirty="0">
                <a:latin typeface="Tenorite" panose="00000500000000000000" pitchFamily="2" charset="0"/>
                <a:ea typeface="Times New Roman" panose="02020603050405020304" pitchFamily="18" charset="0"/>
              </a:rPr>
              <a:t> Pm4py</a:t>
            </a:r>
          </a:p>
          <a:p>
            <a:r>
              <a:rPr lang="en-US" b="1" dirty="0">
                <a:latin typeface="Tenorite" panose="00000500000000000000" pitchFamily="2" charset="0"/>
                <a:ea typeface="Times New Roman" panose="02020603050405020304" pitchFamily="18" charset="0"/>
              </a:rPr>
              <a:t>Tasks: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Import an event log with resource information.</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Calculate and visualize resource utilization metrics.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Identify overutilized and underutilized resources.</a:t>
            </a:r>
          </a:p>
        </p:txBody>
      </p:sp>
      <p:sp>
        <p:nvSpPr>
          <p:cNvPr id="4" name="Slide Number Placeholder 3">
            <a:extLst>
              <a:ext uri="{FF2B5EF4-FFF2-40B4-BE49-F238E27FC236}">
                <a16:creationId xmlns:a16="http://schemas.microsoft.com/office/drawing/2014/main" id="{F93BABE9-43F5-567E-52E6-7EB9FFD18D18}"/>
              </a:ext>
            </a:extLst>
          </p:cNvPr>
          <p:cNvSpPr>
            <a:spLocks noGrp="1"/>
          </p:cNvSpPr>
          <p:nvPr>
            <p:ph type="sldNum" sz="quarter" idx="12"/>
          </p:nvPr>
        </p:nvSpPr>
        <p:spPr/>
        <p:txBody>
          <a:bodyPr/>
          <a:lstStyle/>
          <a:p>
            <a:fld id="{A49DFD55-3C28-40EF-9E31-A92D2E4017FF}" type="slidenum">
              <a:rPr lang="en-US" smtClean="0"/>
              <a:pPr/>
              <a:t>100</a:t>
            </a:fld>
            <a:endParaRPr lang="en-US"/>
          </a:p>
        </p:txBody>
      </p:sp>
    </p:spTree>
    <p:extLst>
      <p:ext uri="{BB962C8B-B14F-4D97-AF65-F5344CB8AC3E}">
        <p14:creationId xmlns:p14="http://schemas.microsoft.com/office/powerpoint/2010/main" val="14020520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D80ABB-514E-3C0A-FDF5-8AFCAA408C98}"/>
              </a:ext>
            </a:extLst>
          </p:cNvPr>
          <p:cNvSpPr>
            <a:spLocks noGrp="1"/>
          </p:cNvSpPr>
          <p:nvPr>
            <p:ph type="title"/>
          </p:nvPr>
        </p:nvSpPr>
        <p:spPr/>
        <p:txBody>
          <a:bodyPr/>
          <a:lstStyle/>
          <a:p>
            <a:r>
              <a:rPr lang="en-US" dirty="0"/>
              <a:t>6. Software tools</a:t>
            </a:r>
          </a:p>
        </p:txBody>
      </p:sp>
      <p:sp>
        <p:nvSpPr>
          <p:cNvPr id="7" name="Text Placeholder 6">
            <a:extLst>
              <a:ext uri="{FF2B5EF4-FFF2-40B4-BE49-F238E27FC236}">
                <a16:creationId xmlns:a16="http://schemas.microsoft.com/office/drawing/2014/main" id="{2D81B22D-8852-F719-F585-B163E71A2DEF}"/>
              </a:ext>
            </a:extLst>
          </p:cNvPr>
          <p:cNvSpPr>
            <a:spLocks noGrp="1"/>
          </p:cNvSpPr>
          <p:nvPr>
            <p:ph type="body" idx="1"/>
          </p:nvPr>
        </p:nvSpPr>
        <p:spPr/>
        <p:txBody>
          <a:bodyPr>
            <a:normAutofit fontScale="92500"/>
          </a:bodyPr>
          <a:lstStyle/>
          <a:p>
            <a:r>
              <a:rPr lang="en-US"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Exercise 7: Predictive Process Mining</a:t>
            </a:r>
          </a:p>
          <a:p>
            <a:endParaRPr lang="en-US" dirty="0"/>
          </a:p>
        </p:txBody>
      </p:sp>
      <p:sp>
        <p:nvSpPr>
          <p:cNvPr id="9" name="Content Placeholder 8">
            <a:extLst>
              <a:ext uri="{FF2B5EF4-FFF2-40B4-BE49-F238E27FC236}">
                <a16:creationId xmlns:a16="http://schemas.microsoft.com/office/drawing/2014/main" id="{D83ACB00-99C1-2C6C-CAC0-A49D3019AF4B}"/>
              </a:ext>
            </a:extLst>
          </p:cNvPr>
          <p:cNvSpPr>
            <a:spLocks noGrp="1"/>
          </p:cNvSpPr>
          <p:nvPr>
            <p:ph sz="half" idx="13"/>
          </p:nvPr>
        </p:nvSpPr>
        <p:spPr>
          <a:xfrm>
            <a:off x="2933700" y="3251596"/>
            <a:ext cx="7439651" cy="3234264"/>
          </a:xfrm>
        </p:spPr>
        <p:txBody>
          <a:bodyPr>
            <a:normAutofit/>
          </a:bodyPr>
          <a:lstStyle/>
          <a:p>
            <a:r>
              <a:rPr lang="en-US" b="1" dirty="0">
                <a:latin typeface="Tenorite" panose="00000500000000000000" pitchFamily="2" charset="0"/>
                <a:ea typeface="Times New Roman" panose="02020603050405020304" pitchFamily="18" charset="0"/>
              </a:rPr>
              <a:t>Objective:</a:t>
            </a:r>
            <a:r>
              <a:rPr lang="en-US" dirty="0">
                <a:latin typeface="Tenorite" panose="00000500000000000000" pitchFamily="2" charset="0"/>
                <a:ea typeface="Times New Roman" panose="02020603050405020304" pitchFamily="18" charset="0"/>
              </a:rPr>
              <a:t> Use historical data to predict future process behavior.</a:t>
            </a:r>
          </a:p>
          <a:p>
            <a:r>
              <a:rPr lang="en-US" b="1" dirty="0">
                <a:latin typeface="Tenorite" panose="00000500000000000000" pitchFamily="2" charset="0"/>
                <a:ea typeface="Times New Roman" panose="02020603050405020304" pitchFamily="18" charset="0"/>
              </a:rPr>
              <a:t>Tool:</a:t>
            </a:r>
            <a:r>
              <a:rPr lang="en-US" dirty="0">
                <a:latin typeface="Tenorite" panose="00000500000000000000" pitchFamily="2" charset="0"/>
                <a:ea typeface="Times New Roman" panose="02020603050405020304" pitchFamily="18" charset="0"/>
              </a:rPr>
              <a:t> Celonis Snap (free version)</a:t>
            </a:r>
          </a:p>
          <a:p>
            <a:r>
              <a:rPr lang="en-US" b="1" dirty="0">
                <a:latin typeface="Tenorite" panose="00000500000000000000" pitchFamily="2" charset="0"/>
                <a:ea typeface="Times New Roman" panose="02020603050405020304" pitchFamily="18" charset="0"/>
              </a:rPr>
              <a:t>Tasks: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Import a sample event log.</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Train a predictive model using historical event data.</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Use the model to predict future process outcomes and identify potential issues.</a:t>
            </a:r>
          </a:p>
        </p:txBody>
      </p:sp>
      <p:sp>
        <p:nvSpPr>
          <p:cNvPr id="4" name="Slide Number Placeholder 3">
            <a:extLst>
              <a:ext uri="{FF2B5EF4-FFF2-40B4-BE49-F238E27FC236}">
                <a16:creationId xmlns:a16="http://schemas.microsoft.com/office/drawing/2014/main" id="{F93BABE9-43F5-567E-52E6-7EB9FFD18D18}"/>
              </a:ext>
            </a:extLst>
          </p:cNvPr>
          <p:cNvSpPr>
            <a:spLocks noGrp="1"/>
          </p:cNvSpPr>
          <p:nvPr>
            <p:ph type="sldNum" sz="quarter" idx="12"/>
          </p:nvPr>
        </p:nvSpPr>
        <p:spPr/>
        <p:txBody>
          <a:bodyPr/>
          <a:lstStyle/>
          <a:p>
            <a:fld id="{A49DFD55-3C28-40EF-9E31-A92D2E4017FF}" type="slidenum">
              <a:rPr lang="en-US" smtClean="0"/>
              <a:pPr/>
              <a:t>101</a:t>
            </a:fld>
            <a:endParaRPr lang="en-US"/>
          </a:p>
        </p:txBody>
      </p:sp>
    </p:spTree>
    <p:extLst>
      <p:ext uri="{BB962C8B-B14F-4D97-AF65-F5344CB8AC3E}">
        <p14:creationId xmlns:p14="http://schemas.microsoft.com/office/powerpoint/2010/main" val="3318587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D80ABB-514E-3C0A-FDF5-8AFCAA408C98}"/>
              </a:ext>
            </a:extLst>
          </p:cNvPr>
          <p:cNvSpPr>
            <a:spLocks noGrp="1"/>
          </p:cNvSpPr>
          <p:nvPr>
            <p:ph type="title"/>
          </p:nvPr>
        </p:nvSpPr>
        <p:spPr>
          <a:xfrm>
            <a:off x="2933701" y="568962"/>
            <a:ext cx="8420100" cy="1324495"/>
          </a:xfrm>
        </p:spPr>
        <p:txBody>
          <a:bodyPr/>
          <a:lstStyle/>
          <a:p>
            <a:r>
              <a:rPr lang="en-US" dirty="0"/>
              <a:t>6. Software tools</a:t>
            </a:r>
          </a:p>
        </p:txBody>
      </p:sp>
      <p:sp>
        <p:nvSpPr>
          <p:cNvPr id="7" name="Text Placeholder 6">
            <a:extLst>
              <a:ext uri="{FF2B5EF4-FFF2-40B4-BE49-F238E27FC236}">
                <a16:creationId xmlns:a16="http://schemas.microsoft.com/office/drawing/2014/main" id="{2D81B22D-8852-F719-F585-B163E71A2DEF}"/>
              </a:ext>
            </a:extLst>
          </p:cNvPr>
          <p:cNvSpPr>
            <a:spLocks noGrp="1"/>
          </p:cNvSpPr>
          <p:nvPr>
            <p:ph type="body" idx="1"/>
          </p:nvPr>
        </p:nvSpPr>
        <p:spPr>
          <a:xfrm>
            <a:off x="2933700" y="2335437"/>
            <a:ext cx="5591464" cy="464499"/>
          </a:xfrm>
        </p:spPr>
        <p:txBody>
          <a:bodyPr>
            <a:normAutofit fontScale="85000" lnSpcReduction="10000"/>
          </a:bodyPr>
          <a:lstStyle/>
          <a:p>
            <a:r>
              <a:rPr lang="en-US" sz="24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 Exercise 8: Custom Process Mining Analysis</a:t>
            </a:r>
          </a:p>
          <a:p>
            <a:endParaRPr lang="en-US" sz="2400" dirty="0"/>
          </a:p>
        </p:txBody>
      </p:sp>
      <p:sp>
        <p:nvSpPr>
          <p:cNvPr id="9" name="Content Placeholder 8">
            <a:extLst>
              <a:ext uri="{FF2B5EF4-FFF2-40B4-BE49-F238E27FC236}">
                <a16:creationId xmlns:a16="http://schemas.microsoft.com/office/drawing/2014/main" id="{D83ACB00-99C1-2C6C-CAC0-A49D3019AF4B}"/>
              </a:ext>
            </a:extLst>
          </p:cNvPr>
          <p:cNvSpPr>
            <a:spLocks noGrp="1"/>
          </p:cNvSpPr>
          <p:nvPr>
            <p:ph sz="half" idx="13"/>
          </p:nvPr>
        </p:nvSpPr>
        <p:spPr>
          <a:xfrm>
            <a:off x="2933701" y="2909456"/>
            <a:ext cx="6782955" cy="3576405"/>
          </a:xfrm>
        </p:spPr>
        <p:txBody>
          <a:bodyPr>
            <a:normAutofit/>
          </a:bodyPr>
          <a:lstStyle/>
          <a:p>
            <a:r>
              <a:rPr lang="en-US" b="1" dirty="0">
                <a:latin typeface="Tenorite" panose="00000500000000000000" pitchFamily="2" charset="0"/>
                <a:ea typeface="Times New Roman" panose="02020603050405020304" pitchFamily="18" charset="0"/>
              </a:rPr>
              <a:t>Objective:</a:t>
            </a:r>
            <a:r>
              <a:rPr lang="en-US" dirty="0">
                <a:latin typeface="Tenorite" panose="00000500000000000000" pitchFamily="2" charset="0"/>
                <a:ea typeface="Times New Roman" panose="02020603050405020304" pitchFamily="18" charset="0"/>
              </a:rPr>
              <a:t> Perform a custom analysis based on a real-world event log.</a:t>
            </a:r>
          </a:p>
          <a:p>
            <a:r>
              <a:rPr lang="en-US" b="1" dirty="0">
                <a:latin typeface="Tenorite" panose="00000500000000000000" pitchFamily="2" charset="0"/>
                <a:ea typeface="Times New Roman" panose="02020603050405020304" pitchFamily="18" charset="0"/>
              </a:rPr>
              <a:t>Tool:</a:t>
            </a:r>
            <a:r>
              <a:rPr lang="en-US" dirty="0">
                <a:latin typeface="Tenorite" panose="00000500000000000000" pitchFamily="2" charset="0"/>
                <a:ea typeface="Times New Roman" panose="02020603050405020304" pitchFamily="18" charset="0"/>
              </a:rPr>
              <a:t> Any preferred tool </a:t>
            </a:r>
          </a:p>
          <a:p>
            <a:r>
              <a:rPr lang="en-US" b="1" dirty="0">
                <a:latin typeface="Tenorite" panose="00000500000000000000" pitchFamily="2" charset="0"/>
                <a:ea typeface="Times New Roman" panose="02020603050405020304" pitchFamily="18" charset="0"/>
              </a:rPr>
              <a:t>Tasks</a:t>
            </a:r>
            <a:r>
              <a:rPr lang="en-US" dirty="0">
                <a:latin typeface="Tenorite" panose="00000500000000000000" pitchFamily="2" charset="0"/>
                <a:ea typeface="Times New Roman" panose="02020603050405020304" pitchFamily="18" charset="0"/>
              </a:rPr>
              <a:t>:</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Import a real-world event log.</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Define a specific analysis goal (e.g., improving cycle time, reducing costs).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Apply relevant process mining techniques to achieve the goal.</a:t>
            </a:r>
          </a:p>
          <a:p>
            <a:pPr marL="285744" indent="-285744">
              <a:buFont typeface="Arial" panose="020B0604020202020204" pitchFamily="34" charset="0"/>
              <a:buChar char="•"/>
            </a:pPr>
            <a:r>
              <a:rPr lang="en-US" kern="0" dirty="0">
                <a:latin typeface="Tenorite" panose="00000500000000000000" pitchFamily="2" charset="0"/>
                <a:ea typeface="Times New Roman" panose="02020603050405020304" pitchFamily="18" charset="0"/>
              </a:rPr>
              <a:t>Present findings and recommend improvements</a:t>
            </a:r>
            <a:endParaRPr lang="en-US" dirty="0">
              <a:latin typeface="Tenorite" panose="00000500000000000000" pitchFamily="2"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F93BABE9-43F5-567E-52E6-7EB9FFD18D18}"/>
              </a:ext>
            </a:extLst>
          </p:cNvPr>
          <p:cNvSpPr>
            <a:spLocks noGrp="1"/>
          </p:cNvSpPr>
          <p:nvPr>
            <p:ph type="sldNum" sz="quarter" idx="12"/>
          </p:nvPr>
        </p:nvSpPr>
        <p:spPr/>
        <p:txBody>
          <a:bodyPr/>
          <a:lstStyle/>
          <a:p>
            <a:fld id="{A49DFD55-3C28-40EF-9E31-A92D2E4017FF}" type="slidenum">
              <a:rPr lang="en-US" smtClean="0"/>
              <a:pPr/>
              <a:t>102</a:t>
            </a:fld>
            <a:endParaRPr lang="en-US"/>
          </a:p>
        </p:txBody>
      </p:sp>
    </p:spTree>
    <p:extLst>
      <p:ext uri="{BB962C8B-B14F-4D97-AF65-F5344CB8AC3E}">
        <p14:creationId xmlns:p14="http://schemas.microsoft.com/office/powerpoint/2010/main" val="29714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A1C0-4BCD-77E9-99BC-DD02E4548F22}"/>
              </a:ext>
            </a:extLst>
          </p:cNvPr>
          <p:cNvSpPr>
            <a:spLocks noGrp="1"/>
          </p:cNvSpPr>
          <p:nvPr>
            <p:ph type="title"/>
          </p:nvPr>
        </p:nvSpPr>
        <p:spPr/>
        <p:txBody>
          <a:bodyPr/>
          <a:lstStyle/>
          <a:p>
            <a:r>
              <a:rPr lang="en-US" dirty="0"/>
              <a:t>benefits to consider</a:t>
            </a:r>
          </a:p>
        </p:txBody>
      </p:sp>
      <p:sp>
        <p:nvSpPr>
          <p:cNvPr id="4" name="Content Placeholder 3">
            <a:extLst>
              <a:ext uri="{FF2B5EF4-FFF2-40B4-BE49-F238E27FC236}">
                <a16:creationId xmlns:a16="http://schemas.microsoft.com/office/drawing/2014/main" id="{80D08826-1F9B-A804-A3C5-A01271A159C9}"/>
              </a:ext>
            </a:extLst>
          </p:cNvPr>
          <p:cNvSpPr>
            <a:spLocks noGrp="1"/>
          </p:cNvSpPr>
          <p:nvPr>
            <p:ph sz="half" idx="2"/>
          </p:nvPr>
        </p:nvSpPr>
        <p:spPr>
          <a:xfrm>
            <a:off x="838201" y="2670534"/>
            <a:ext cx="10164879" cy="3516367"/>
          </a:xfrm>
        </p:spPr>
        <p:txBody>
          <a:bodyPr>
            <a:noAutofit/>
          </a:bodyPr>
          <a:lstStyle/>
          <a:p>
            <a:pPr algn="l" fontAlgn="base"/>
            <a:r>
              <a:rPr lang="en-US" sz="2200" b="1" dirty="0"/>
              <a:t>Customer-centric process view</a:t>
            </a:r>
            <a:r>
              <a:rPr lang="en-US" sz="2200" dirty="0"/>
              <a:t>: It offers detailed insights into customer journeys by aligning external customer interactions with internal operations, highlighting areas for improvement in customer experience.</a:t>
            </a:r>
          </a:p>
          <a:p>
            <a:pPr algn="l" fontAlgn="base"/>
            <a:r>
              <a:rPr lang="en-US" sz="2200" b="1" dirty="0"/>
              <a:t>Process standardization</a:t>
            </a:r>
            <a:r>
              <a:rPr lang="en-US" sz="2200" dirty="0"/>
              <a:t>: It supports standardizing processes across an organization by </a:t>
            </a:r>
            <a:r>
              <a:rPr lang="en-US" sz="2200" dirty="0">
                <a:solidFill>
                  <a:schemeClr val="accent2"/>
                </a:solidFill>
              </a:rPr>
              <a:t>identifying variations and aligning them </a:t>
            </a:r>
            <a:r>
              <a:rPr lang="en-US" sz="2200" dirty="0"/>
              <a:t>with the optimal process model. This helps ensure consistent performance and quality.</a:t>
            </a:r>
          </a:p>
          <a:p>
            <a:pPr algn="l" fontAlgn="base"/>
            <a:r>
              <a:rPr lang="en-US" sz="2200" b="1" dirty="0"/>
              <a:t>Better customer experience</a:t>
            </a:r>
            <a:r>
              <a:rPr lang="en-US" sz="2200" dirty="0"/>
              <a:t>: Streamlining processes and enhancing efficiency leads to improved service delivery, fostering greater customer satisfaction and loyalty.</a:t>
            </a:r>
            <a:endParaRPr lang="en-US" sz="2400" dirty="0"/>
          </a:p>
        </p:txBody>
      </p:sp>
      <p:sp>
        <p:nvSpPr>
          <p:cNvPr id="7" name="Slide Number Placeholder 6">
            <a:extLst>
              <a:ext uri="{FF2B5EF4-FFF2-40B4-BE49-F238E27FC236}">
                <a16:creationId xmlns:a16="http://schemas.microsoft.com/office/drawing/2014/main" id="{C0F991B1-D847-CC7D-4C0D-6E817BD0E4A1}"/>
              </a:ext>
            </a:extLst>
          </p:cNvPr>
          <p:cNvSpPr>
            <a:spLocks noGrp="1"/>
          </p:cNvSpPr>
          <p:nvPr>
            <p:ph type="sldNum" sz="quarter" idx="12"/>
          </p:nvPr>
        </p:nvSpPr>
        <p:spPr/>
        <p:txBody>
          <a:bodyPr/>
          <a:lstStyle/>
          <a:p>
            <a:fld id="{A49DFD55-3C28-40EF-9E31-A92D2E4017FF}" type="slidenum">
              <a:rPr lang="en-US" smtClean="0"/>
              <a:pPr/>
              <a:t>11</a:t>
            </a:fld>
            <a:endParaRPr lang="en-US"/>
          </a:p>
        </p:txBody>
      </p:sp>
    </p:spTree>
    <p:extLst>
      <p:ext uri="{BB962C8B-B14F-4D97-AF65-F5344CB8AC3E}">
        <p14:creationId xmlns:p14="http://schemas.microsoft.com/office/powerpoint/2010/main" val="147253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A1C0-4BCD-77E9-99BC-DD02E4548F22}"/>
              </a:ext>
            </a:extLst>
          </p:cNvPr>
          <p:cNvSpPr>
            <a:spLocks noGrp="1"/>
          </p:cNvSpPr>
          <p:nvPr>
            <p:ph type="title"/>
          </p:nvPr>
        </p:nvSpPr>
        <p:spPr/>
        <p:txBody>
          <a:bodyPr/>
          <a:lstStyle/>
          <a:p>
            <a:r>
              <a:rPr lang="en-US" dirty="0"/>
              <a:t>Challenges to consider</a:t>
            </a:r>
          </a:p>
        </p:txBody>
      </p:sp>
      <p:sp>
        <p:nvSpPr>
          <p:cNvPr id="4" name="Content Placeholder 3">
            <a:extLst>
              <a:ext uri="{FF2B5EF4-FFF2-40B4-BE49-F238E27FC236}">
                <a16:creationId xmlns:a16="http://schemas.microsoft.com/office/drawing/2014/main" id="{80D08826-1F9B-A804-A3C5-A01271A159C9}"/>
              </a:ext>
            </a:extLst>
          </p:cNvPr>
          <p:cNvSpPr>
            <a:spLocks noGrp="1"/>
          </p:cNvSpPr>
          <p:nvPr>
            <p:ph sz="half" idx="2"/>
          </p:nvPr>
        </p:nvSpPr>
        <p:spPr>
          <a:xfrm>
            <a:off x="838201" y="2670534"/>
            <a:ext cx="10164879" cy="3516367"/>
          </a:xfrm>
        </p:spPr>
        <p:txBody>
          <a:bodyPr>
            <a:normAutofit/>
          </a:bodyPr>
          <a:lstStyle/>
          <a:p>
            <a:pPr algn="l" fontAlgn="base"/>
            <a:r>
              <a:rPr lang="en-US" sz="2200" dirty="0"/>
              <a:t>Since process mining </a:t>
            </a:r>
            <a:r>
              <a:rPr lang="en-US" sz="2200" dirty="0">
                <a:solidFill>
                  <a:schemeClr val="accent2"/>
                </a:solidFill>
              </a:rPr>
              <a:t>is still a relatively new discipline</a:t>
            </a:r>
            <a:r>
              <a:rPr lang="en-US" sz="2200" dirty="0"/>
              <a:t>, it still has some hurdles to overcome. Some of those challenges include:</a:t>
            </a:r>
          </a:p>
          <a:p>
            <a:pPr algn="l" fontAlgn="base">
              <a:buFont typeface="Arial" panose="020B0604020202020204" pitchFamily="34" charset="0"/>
              <a:buChar char="•"/>
            </a:pPr>
            <a:r>
              <a:rPr lang="en-US" sz="2200" b="1" dirty="0"/>
              <a:t>Data quality</a:t>
            </a:r>
            <a:r>
              <a:rPr lang="en-US" sz="2200" dirty="0"/>
              <a:t>: Finding, merging, and cleaning data is usually required to enable process mining. Data might be distributed over various data sources. It can also be incomplete or contain different labels or levels of granularity. Accounting for these differences will be important to the information that a process model yields.</a:t>
            </a:r>
          </a:p>
          <a:p>
            <a:pPr algn="l" fontAlgn="base">
              <a:buFont typeface="Arial" panose="020B0604020202020204" pitchFamily="34" charset="0"/>
              <a:buChar char="•"/>
            </a:pPr>
            <a:r>
              <a:rPr lang="en-US" sz="2200" b="1" dirty="0"/>
              <a:t>Concept drift</a:t>
            </a:r>
            <a:r>
              <a:rPr lang="en-US" sz="2200" dirty="0"/>
              <a:t>: Sometimes processes change as they are being analyzed, resulting in concept drift.</a:t>
            </a:r>
          </a:p>
          <a:p>
            <a:endParaRPr lang="en-US" dirty="0"/>
          </a:p>
        </p:txBody>
      </p:sp>
      <p:sp>
        <p:nvSpPr>
          <p:cNvPr id="7" name="Slide Number Placeholder 6">
            <a:extLst>
              <a:ext uri="{FF2B5EF4-FFF2-40B4-BE49-F238E27FC236}">
                <a16:creationId xmlns:a16="http://schemas.microsoft.com/office/drawing/2014/main" id="{C0F991B1-D847-CC7D-4C0D-6E817BD0E4A1}"/>
              </a:ext>
            </a:extLst>
          </p:cNvPr>
          <p:cNvSpPr>
            <a:spLocks noGrp="1"/>
          </p:cNvSpPr>
          <p:nvPr>
            <p:ph type="sldNum" sz="quarter" idx="12"/>
          </p:nvPr>
        </p:nvSpPr>
        <p:spPr/>
        <p:txBody>
          <a:bodyPr/>
          <a:lstStyle/>
          <a:p>
            <a:fld id="{A49DFD55-3C28-40EF-9E31-A92D2E4017FF}" type="slidenum">
              <a:rPr lang="en-US" smtClean="0"/>
              <a:pPr/>
              <a:t>12</a:t>
            </a:fld>
            <a:endParaRPr lang="en-US"/>
          </a:p>
        </p:txBody>
      </p:sp>
    </p:spTree>
    <p:extLst>
      <p:ext uri="{BB962C8B-B14F-4D97-AF65-F5344CB8AC3E}">
        <p14:creationId xmlns:p14="http://schemas.microsoft.com/office/powerpoint/2010/main" val="65655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A1C0-4BCD-77E9-99BC-DD02E4548F22}"/>
              </a:ext>
            </a:extLst>
          </p:cNvPr>
          <p:cNvSpPr>
            <a:spLocks noGrp="1"/>
          </p:cNvSpPr>
          <p:nvPr>
            <p:ph type="title"/>
          </p:nvPr>
        </p:nvSpPr>
        <p:spPr/>
        <p:txBody>
          <a:bodyPr/>
          <a:lstStyle/>
          <a:p>
            <a:r>
              <a:rPr lang="en-US" dirty="0"/>
              <a:t>Challenges to consider</a:t>
            </a:r>
          </a:p>
        </p:txBody>
      </p:sp>
      <p:sp>
        <p:nvSpPr>
          <p:cNvPr id="4" name="Content Placeholder 3">
            <a:extLst>
              <a:ext uri="{FF2B5EF4-FFF2-40B4-BE49-F238E27FC236}">
                <a16:creationId xmlns:a16="http://schemas.microsoft.com/office/drawing/2014/main" id="{80D08826-1F9B-A804-A3C5-A01271A159C9}"/>
              </a:ext>
            </a:extLst>
          </p:cNvPr>
          <p:cNvSpPr>
            <a:spLocks noGrp="1"/>
          </p:cNvSpPr>
          <p:nvPr>
            <p:ph sz="half" idx="2"/>
          </p:nvPr>
        </p:nvSpPr>
        <p:spPr>
          <a:xfrm>
            <a:off x="838201" y="2670534"/>
            <a:ext cx="10164879" cy="3516367"/>
          </a:xfrm>
        </p:spPr>
        <p:txBody>
          <a:bodyPr>
            <a:normAutofit/>
          </a:bodyPr>
          <a:lstStyle/>
          <a:p>
            <a:pPr algn="l" fontAlgn="base"/>
            <a:r>
              <a:rPr lang="en-US" sz="2200" b="1" dirty="0"/>
              <a:t>Inability to capture tasks</a:t>
            </a:r>
            <a:r>
              <a:rPr lang="en-US" sz="2200" dirty="0"/>
              <a:t>: Process mining </a:t>
            </a:r>
            <a:r>
              <a:rPr lang="en-US" sz="2200" dirty="0">
                <a:solidFill>
                  <a:schemeClr val="accent2"/>
                </a:solidFill>
              </a:rPr>
              <a:t>may miss manual tasks outside IT systems</a:t>
            </a:r>
            <a:r>
              <a:rPr lang="en-US" sz="2200" dirty="0"/>
              <a:t> that are not recorded in event logs, </a:t>
            </a:r>
            <a:r>
              <a:rPr lang="en-US" sz="2200" dirty="0">
                <a:solidFill>
                  <a:schemeClr val="accent2"/>
                </a:solidFill>
              </a:rPr>
              <a:t>limiting its scope </a:t>
            </a:r>
            <a:r>
              <a:rPr lang="en-US" sz="2200" dirty="0"/>
              <a:t>in workflow optimizations. By integrating </a:t>
            </a:r>
            <a:r>
              <a:rPr lang="en-US" sz="2200" i="1" u="sng" dirty="0"/>
              <a:t>task mining </a:t>
            </a:r>
            <a:r>
              <a:rPr lang="en-US" sz="2200" dirty="0"/>
              <a:t>with process mining organizations can address this gap and enhance the analysis of workflows and task-level optimizations.</a:t>
            </a:r>
          </a:p>
          <a:p>
            <a:pPr algn="l" fontAlgn="base"/>
            <a:r>
              <a:rPr lang="en-US" sz="2200" b="1" dirty="0"/>
              <a:t>Integration hurdles</a:t>
            </a:r>
            <a:r>
              <a:rPr lang="en-US" sz="2200" dirty="0"/>
              <a:t>: Some IT systems pose integration challenges with process mining due to the </a:t>
            </a:r>
            <a:r>
              <a:rPr lang="en-US" sz="2200" dirty="0">
                <a:solidFill>
                  <a:schemeClr val="accent2"/>
                </a:solidFill>
              </a:rPr>
              <a:t>lack of connectors or data format issues</a:t>
            </a:r>
            <a:r>
              <a:rPr lang="en-US" sz="2200" dirty="0"/>
              <a:t>. Pre-packaged solutions designed for specific systems or processes can simplify integration, making the process more seamless.</a:t>
            </a:r>
            <a:endParaRPr lang="en-US" dirty="0"/>
          </a:p>
        </p:txBody>
      </p:sp>
      <p:sp>
        <p:nvSpPr>
          <p:cNvPr id="7" name="Slide Number Placeholder 6">
            <a:extLst>
              <a:ext uri="{FF2B5EF4-FFF2-40B4-BE49-F238E27FC236}">
                <a16:creationId xmlns:a16="http://schemas.microsoft.com/office/drawing/2014/main" id="{C0F991B1-D847-CC7D-4C0D-6E817BD0E4A1}"/>
              </a:ext>
            </a:extLst>
          </p:cNvPr>
          <p:cNvSpPr>
            <a:spLocks noGrp="1"/>
          </p:cNvSpPr>
          <p:nvPr>
            <p:ph type="sldNum" sz="quarter" idx="12"/>
          </p:nvPr>
        </p:nvSpPr>
        <p:spPr/>
        <p:txBody>
          <a:bodyPr/>
          <a:lstStyle/>
          <a:p>
            <a:fld id="{A49DFD55-3C28-40EF-9E31-A92D2E4017FF}" type="slidenum">
              <a:rPr lang="en-US" smtClean="0"/>
              <a:pPr/>
              <a:t>13</a:t>
            </a:fld>
            <a:endParaRPr lang="en-US"/>
          </a:p>
        </p:txBody>
      </p:sp>
    </p:spTree>
    <p:extLst>
      <p:ext uri="{BB962C8B-B14F-4D97-AF65-F5344CB8AC3E}">
        <p14:creationId xmlns:p14="http://schemas.microsoft.com/office/powerpoint/2010/main" val="101280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4DC818E-7E73-0B79-A84D-D576B4B64F89}"/>
              </a:ext>
            </a:extLst>
          </p:cNvPr>
          <p:cNvSpPr>
            <a:spLocks noGrp="1"/>
          </p:cNvSpPr>
          <p:nvPr>
            <p:ph type="title"/>
          </p:nvPr>
        </p:nvSpPr>
        <p:spPr>
          <a:xfrm>
            <a:off x="1322317" y="268361"/>
            <a:ext cx="7288283" cy="1644416"/>
          </a:xfrm>
        </p:spPr>
        <p:txBody>
          <a:bodyPr anchor="b">
            <a:normAutofit/>
          </a:bodyPr>
          <a:lstStyle/>
          <a:p>
            <a:r>
              <a:rPr lang="en-US" dirty="0"/>
              <a:t>Value proposition summary</a:t>
            </a:r>
          </a:p>
        </p:txBody>
      </p:sp>
      <p:sp>
        <p:nvSpPr>
          <p:cNvPr id="7" name="Slide Number Placeholder 6">
            <a:extLst>
              <a:ext uri="{FF2B5EF4-FFF2-40B4-BE49-F238E27FC236}">
                <a16:creationId xmlns:a16="http://schemas.microsoft.com/office/drawing/2014/main" id="{68BFB3EF-51F9-E5C6-2CC8-FAEEEC846324}"/>
              </a:ext>
            </a:extLst>
          </p:cNvPr>
          <p:cNvSpPr>
            <a:spLocks noGrp="1"/>
          </p:cNvSpPr>
          <p:nvPr>
            <p:ph type="sldNum" sz="quarter" idx="12"/>
          </p:nvPr>
        </p:nvSpPr>
        <p:spPr>
          <a:xfrm>
            <a:off x="10373351" y="6356350"/>
            <a:ext cx="987552" cy="365125"/>
          </a:xfrm>
        </p:spPr>
        <p:txBody>
          <a:bodyPr anchor="ctr">
            <a:normAutofit/>
          </a:bodyPr>
          <a:lstStyle/>
          <a:p>
            <a:pPr>
              <a:spcAft>
                <a:spcPts val="600"/>
              </a:spcAft>
            </a:pPr>
            <a:fld id="{A49DFD55-3C28-40EF-9E31-A92D2E4017FF}" type="slidenum">
              <a:rPr lang="en-US" smtClean="0"/>
              <a:pPr>
                <a:spcAft>
                  <a:spcPts val="600"/>
                </a:spcAft>
              </a:pPr>
              <a:t>14</a:t>
            </a:fld>
            <a:endParaRPr lang="en-US"/>
          </a:p>
        </p:txBody>
      </p:sp>
      <p:graphicFrame>
        <p:nvGraphicFramePr>
          <p:cNvPr id="14" name="Content Placeholder 3">
            <a:extLst>
              <a:ext uri="{FF2B5EF4-FFF2-40B4-BE49-F238E27FC236}">
                <a16:creationId xmlns:a16="http://schemas.microsoft.com/office/drawing/2014/main" id="{B2DD9DF5-DE8A-586D-F37D-CD0ACC9C9984}"/>
              </a:ext>
            </a:extLst>
          </p:cNvPr>
          <p:cNvGraphicFramePr>
            <a:graphicFrameLocks noGrp="1"/>
          </p:cNvGraphicFramePr>
          <p:nvPr>
            <p:ph sz="half" idx="2"/>
            <p:extLst>
              <p:ext uri="{D42A27DB-BD31-4B8C-83A1-F6EECF244321}">
                <p14:modId xmlns:p14="http://schemas.microsoft.com/office/powerpoint/2010/main" val="251484100"/>
              </p:ext>
            </p:extLst>
          </p:nvPr>
        </p:nvGraphicFramePr>
        <p:xfrm>
          <a:off x="1322389" y="2113385"/>
          <a:ext cx="9487127" cy="4056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0240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76A6-C452-E824-33FB-D9EAD69A7F25}"/>
              </a:ext>
            </a:extLst>
          </p:cNvPr>
          <p:cNvSpPr>
            <a:spLocks noGrp="1"/>
          </p:cNvSpPr>
          <p:nvPr>
            <p:ph type="title"/>
          </p:nvPr>
        </p:nvSpPr>
        <p:spPr>
          <a:xfrm>
            <a:off x="838200" y="365125"/>
            <a:ext cx="10515600" cy="1325563"/>
          </a:xfrm>
        </p:spPr>
        <p:txBody>
          <a:bodyPr anchor="ctr">
            <a:normAutofit/>
          </a:bodyPr>
          <a:lstStyle/>
          <a:p>
            <a:r>
              <a:rPr lang="en-US" dirty="0"/>
              <a:t>Process Mining Application</a:t>
            </a:r>
          </a:p>
        </p:txBody>
      </p:sp>
      <p:sp>
        <p:nvSpPr>
          <p:cNvPr id="6" name="Content Placeholder 5">
            <a:extLst>
              <a:ext uri="{FF2B5EF4-FFF2-40B4-BE49-F238E27FC236}">
                <a16:creationId xmlns:a16="http://schemas.microsoft.com/office/drawing/2014/main" id="{6B522E4C-FDFA-8240-BD0E-7565E206DAF3}"/>
              </a:ext>
            </a:extLst>
          </p:cNvPr>
          <p:cNvSpPr>
            <a:spLocks noGrp="1"/>
          </p:cNvSpPr>
          <p:nvPr>
            <p:ph type="body" idx="1"/>
          </p:nvPr>
        </p:nvSpPr>
        <p:spPr>
          <a:xfrm>
            <a:off x="6191250" y="1825625"/>
            <a:ext cx="5162551" cy="4351339"/>
          </a:xfrm>
        </p:spPr>
        <p:txBody>
          <a:bodyPr>
            <a:normAutofit/>
          </a:bodyPr>
          <a:lstStyle/>
          <a:p>
            <a:r>
              <a:rPr lang="en-US" sz="2600"/>
              <a:t>Process mining techniques are widely used in industries such as manufacturing, healthcare, and finance.</a:t>
            </a:r>
          </a:p>
          <a:p>
            <a:r>
              <a:rPr lang="en-US" sz="2600"/>
              <a:t>Helps organizations to discover, monitor, and improve real processes by extracting knowledge from event logs.</a:t>
            </a:r>
          </a:p>
          <a:p>
            <a:r>
              <a:rPr lang="en-US" sz="2600"/>
              <a:t>Can be used to optimize costs, reduce risks, and increase customer satisfaction.</a:t>
            </a:r>
          </a:p>
        </p:txBody>
      </p:sp>
      <p:sp>
        <p:nvSpPr>
          <p:cNvPr id="7" name="Slide Number Placeholder 6">
            <a:extLst>
              <a:ext uri="{FF2B5EF4-FFF2-40B4-BE49-F238E27FC236}">
                <a16:creationId xmlns:a16="http://schemas.microsoft.com/office/drawing/2014/main" id="{9D1B8038-2771-1347-4523-D302B2AFD151}"/>
              </a:ext>
            </a:extLst>
          </p:cNvPr>
          <p:cNvSpPr>
            <a:spLocks noGrp="1"/>
          </p:cNvSpPr>
          <p:nvPr>
            <p:ph type="sldNum" sz="quarter" idx="12"/>
          </p:nvPr>
        </p:nvSpPr>
        <p:spPr>
          <a:xfrm>
            <a:off x="8610600" y="6356351"/>
            <a:ext cx="2743200" cy="365125"/>
          </a:xfrm>
        </p:spPr>
        <p:txBody>
          <a:bodyPr anchor="ctr">
            <a:normAutofit/>
          </a:bodyPr>
          <a:lstStyle/>
          <a:p>
            <a:pPr>
              <a:spcAft>
                <a:spcPts val="600"/>
              </a:spcAft>
            </a:pPr>
            <a:fld id="{A49DFD55-3C28-40EF-9E31-A92D2E4017FF}" type="slidenum">
              <a:rPr lang="en-US" smtClean="0"/>
              <a:pPr>
                <a:spcAft>
                  <a:spcPts val="600"/>
                </a:spcAft>
              </a:pPr>
              <a:t>15</a:t>
            </a:fld>
            <a:endParaRPr lang="en-US"/>
          </a:p>
        </p:txBody>
      </p:sp>
      <p:pic>
        <p:nvPicPr>
          <p:cNvPr id="8" name="Content Placeholder 7" descr="Chemical &amp; Petrochemical Plant, Oil Refinery">
            <a:extLst>
              <a:ext uri="{FF2B5EF4-FFF2-40B4-BE49-F238E27FC236}">
                <a16:creationId xmlns:a16="http://schemas.microsoft.com/office/drawing/2014/main" id="{D1A1A8C0-A452-487D-BAFC-8F69287436C6}"/>
              </a:ext>
            </a:extLst>
          </p:cNvPr>
          <p:cNvPicPr>
            <a:picLocks noGrp="1" noChangeAspect="1"/>
          </p:cNvPicPr>
          <p:nvPr>
            <p:ph sz="half" idx="4294967295"/>
          </p:nvPr>
        </p:nvPicPr>
        <p:blipFill rotWithShape="1">
          <a:blip r:embed="rId3"/>
          <a:srcRect r="20805" b="-1"/>
          <a:stretch/>
        </p:blipFill>
        <p:spPr>
          <a:xfrm>
            <a:off x="838201" y="1825625"/>
            <a:ext cx="5162551" cy="4351339"/>
          </a:xfrm>
          <a:noFill/>
        </p:spPr>
      </p:pic>
    </p:spTree>
    <p:extLst>
      <p:ext uri="{BB962C8B-B14F-4D97-AF65-F5344CB8AC3E}">
        <p14:creationId xmlns:p14="http://schemas.microsoft.com/office/powerpoint/2010/main" val="1969290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a:xfrm>
            <a:off x="838200" y="353551"/>
            <a:ext cx="10515600" cy="1325563"/>
          </a:xfrm>
        </p:spPr>
        <p:txBody>
          <a:bodyPr anchor="b">
            <a:normAutofit/>
          </a:bodyPr>
          <a:lstStyle/>
          <a:p>
            <a:r>
              <a:rPr lang="en-US" b="0" i="0" u="none" strike="noStrike" baseline="0" dirty="0"/>
              <a:t>2. Process Mining: Theory and Methodology</a:t>
            </a:r>
          </a:p>
        </p:txBody>
      </p:sp>
      <p:sp>
        <p:nvSpPr>
          <p:cNvPr id="14" name="Slide Number Placeholder 3">
            <a:extLst>
              <a:ext uri="{FF2B5EF4-FFF2-40B4-BE49-F238E27FC236}">
                <a16:creationId xmlns:a16="http://schemas.microsoft.com/office/drawing/2014/main" id="{E3DA3950-70BB-8A8B-1149-AF4B723B48A1}"/>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16</a:t>
            </a:fld>
            <a:endParaRPr lang="en-US"/>
          </a:p>
        </p:txBody>
      </p:sp>
      <p:graphicFrame>
        <p:nvGraphicFramePr>
          <p:cNvPr id="15" name="Text Placeholder 2">
            <a:extLst>
              <a:ext uri="{FF2B5EF4-FFF2-40B4-BE49-F238E27FC236}">
                <a16:creationId xmlns:a16="http://schemas.microsoft.com/office/drawing/2014/main" id="{18D07BD6-94C8-C420-D46C-E1F33989328F}"/>
              </a:ext>
            </a:extLst>
          </p:cNvPr>
          <p:cNvGraphicFramePr/>
          <p:nvPr>
            <p:extLst>
              <p:ext uri="{D42A27DB-BD31-4B8C-83A1-F6EECF244321}">
                <p14:modId xmlns:p14="http://schemas.microsoft.com/office/powerpoint/2010/main" val="91680615"/>
              </p:ext>
            </p:extLst>
          </p:nvPr>
        </p:nvGraphicFramePr>
        <p:xfrm>
          <a:off x="838200" y="2111381"/>
          <a:ext cx="10515600" cy="357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6944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a:xfrm>
            <a:off x="838200" y="337193"/>
            <a:ext cx="5655197" cy="1997867"/>
          </a:xfrm>
        </p:spPr>
        <p:txBody>
          <a:bodyPr anchor="b">
            <a:normAutofit/>
          </a:bodyPr>
          <a:lstStyle/>
          <a:p>
            <a:r>
              <a:rPr lang="en-US" b="0" i="0" u="none" strike="noStrike" baseline="0" dirty="0"/>
              <a:t>2. Process Mining: Theory and Methodology</a:t>
            </a:r>
          </a:p>
        </p:txBody>
      </p:sp>
      <p:sp>
        <p:nvSpPr>
          <p:cNvPr id="20" name="Text Placeholder 2">
            <a:extLst>
              <a:ext uri="{FF2B5EF4-FFF2-40B4-BE49-F238E27FC236}">
                <a16:creationId xmlns:a16="http://schemas.microsoft.com/office/drawing/2014/main" id="{E94605DE-62F1-083D-2738-C702D1D3D3AD}"/>
              </a:ext>
            </a:extLst>
          </p:cNvPr>
          <p:cNvSpPr>
            <a:spLocks noGrp="1"/>
          </p:cNvSpPr>
          <p:nvPr>
            <p:ph type="body" idx="1"/>
          </p:nvPr>
        </p:nvSpPr>
        <p:spPr>
          <a:xfrm>
            <a:off x="838199" y="2535619"/>
            <a:ext cx="5733772" cy="448991"/>
          </a:xfrm>
        </p:spPr>
        <p:txBody>
          <a:bodyPr/>
          <a:lstStyle/>
          <a:p>
            <a:r>
              <a:rPr lang="en-US" sz="2000" dirty="0"/>
              <a:t>Methodology overview</a:t>
            </a:r>
          </a:p>
        </p:txBody>
      </p:sp>
      <p:sp>
        <p:nvSpPr>
          <p:cNvPr id="3" name="Text Placeholder 2">
            <a:extLst>
              <a:ext uri="{FF2B5EF4-FFF2-40B4-BE49-F238E27FC236}">
                <a16:creationId xmlns:a16="http://schemas.microsoft.com/office/drawing/2014/main" id="{FBF5D4E6-8492-45D4-3903-87F8FA679B62}"/>
              </a:ext>
            </a:extLst>
          </p:cNvPr>
          <p:cNvSpPr>
            <a:spLocks noGrp="1"/>
          </p:cNvSpPr>
          <p:nvPr>
            <p:ph sz="half" idx="2"/>
          </p:nvPr>
        </p:nvSpPr>
        <p:spPr>
          <a:xfrm>
            <a:off x="838200" y="3154165"/>
            <a:ext cx="6797949" cy="3366643"/>
          </a:xfrm>
        </p:spPr>
        <p:txBody>
          <a:bodyPr>
            <a:normAutofit/>
          </a:bodyPr>
          <a:lstStyle/>
          <a:p>
            <a:pPr marL="457189" lvl="1" indent="0">
              <a:lnSpc>
                <a:spcPct val="90000"/>
              </a:lnSpc>
              <a:buNone/>
            </a:pPr>
            <a:r>
              <a:rPr lang="en-US" b="1" i="0" u="none" strike="noStrike" baseline="0" dirty="0"/>
              <a:t>1. Data Acquisition:</a:t>
            </a:r>
          </a:p>
          <a:p>
            <a:pPr lvl="2">
              <a:lnSpc>
                <a:spcPct val="90000"/>
              </a:lnSpc>
            </a:pPr>
            <a:r>
              <a:rPr lang="en-US" b="1" i="0" u="none" strike="noStrike" baseline="0" dirty="0"/>
              <a:t>Identify Data Sources:</a:t>
            </a:r>
            <a:r>
              <a:rPr lang="en-US" b="0" i="0" u="none" strike="noStrike" baseline="0" dirty="0"/>
              <a:t> Determine the systems and applications that generate event logs, such as ERP, CRM, BPM systems, and other relevant data sources.</a:t>
            </a:r>
          </a:p>
          <a:p>
            <a:pPr lvl="2">
              <a:lnSpc>
                <a:spcPct val="90000"/>
              </a:lnSpc>
            </a:pPr>
            <a:r>
              <a:rPr lang="en-US" b="1" i="0" u="none" strike="noStrike" baseline="0" dirty="0"/>
              <a:t>Extract Event Logs:</a:t>
            </a:r>
            <a:r>
              <a:rPr lang="en-US" b="0" i="0" u="none" strike="noStrike" baseline="0" dirty="0"/>
              <a:t> Collect event logs from these systems, ensuring that the logs include essential attributes such as </a:t>
            </a:r>
            <a:r>
              <a:rPr lang="en-US" b="0" i="0" u="none" strike="noStrike" baseline="0" dirty="0">
                <a:solidFill>
                  <a:schemeClr val="accent2"/>
                </a:solidFill>
              </a:rPr>
              <a:t>timestamps, activities, resources, and case IDs</a:t>
            </a:r>
            <a:r>
              <a:rPr lang="en-US" b="0" i="0" u="none" strike="noStrike" baseline="0" dirty="0"/>
              <a:t>.</a:t>
            </a:r>
          </a:p>
          <a:p>
            <a:pPr lvl="2">
              <a:lnSpc>
                <a:spcPct val="90000"/>
              </a:lnSpc>
            </a:pPr>
            <a:r>
              <a:rPr lang="en-US" b="1" i="0" u="none" strike="noStrike" baseline="0" dirty="0"/>
              <a:t>Data Integration:</a:t>
            </a:r>
            <a:r>
              <a:rPr lang="en-US" b="0" i="0" u="none" strike="noStrike" baseline="0" dirty="0"/>
              <a:t> Combine logs from multiple sources if necessary, ensuring consistency and completeness.</a:t>
            </a:r>
          </a:p>
        </p:txBody>
      </p:sp>
      <p:pic>
        <p:nvPicPr>
          <p:cNvPr id="14" name="Picture 13" descr="Cloud network graphic">
            <a:extLst>
              <a:ext uri="{FF2B5EF4-FFF2-40B4-BE49-F238E27FC236}">
                <a16:creationId xmlns:a16="http://schemas.microsoft.com/office/drawing/2014/main" id="{E5FD0BD6-B962-0444-0378-BC7DF3115B66}"/>
              </a:ext>
            </a:extLst>
          </p:cNvPr>
          <p:cNvPicPr>
            <a:picLocks noChangeAspect="1"/>
          </p:cNvPicPr>
          <p:nvPr/>
        </p:nvPicPr>
        <p:blipFill rotWithShape="1">
          <a:blip r:embed="rId2"/>
          <a:srcRect l="13409" r="13447" b="1"/>
          <a:stretch/>
        </p:blipFill>
        <p:spPr>
          <a:xfrm>
            <a:off x="7887108" y="3164868"/>
            <a:ext cx="3943627" cy="3032733"/>
          </a:xfrm>
          <a:prstGeom prst="rect">
            <a:avLst/>
          </a:prstGeom>
          <a:noFill/>
        </p:spPr>
      </p:pic>
      <p:sp>
        <p:nvSpPr>
          <p:cNvPr id="15" name="Slide Number Placeholder 3">
            <a:extLst>
              <a:ext uri="{FF2B5EF4-FFF2-40B4-BE49-F238E27FC236}">
                <a16:creationId xmlns:a16="http://schemas.microsoft.com/office/drawing/2014/main" id="{9B71BFC8-4180-EFA9-3563-1D2218825441}"/>
              </a:ext>
            </a:extLst>
          </p:cNvPr>
          <p:cNvSpPr>
            <a:spLocks noGrp="1"/>
          </p:cNvSpPr>
          <p:nvPr>
            <p:ph type="sldNum" sz="quarter" idx="12"/>
          </p:nvPr>
        </p:nvSpPr>
        <p:spPr>
          <a:xfrm>
            <a:off x="8610600" y="6356351"/>
            <a:ext cx="2743200" cy="365125"/>
          </a:xfrm>
        </p:spPr>
        <p:txBody>
          <a:bodyPr anchor="ctr">
            <a:normAutofit/>
          </a:bodyPr>
          <a:lstStyle/>
          <a:p>
            <a:pPr>
              <a:spcAft>
                <a:spcPts val="600"/>
              </a:spcAft>
            </a:pPr>
            <a:fld id="{A49DFD55-3C28-40EF-9E31-A92D2E4017FF}" type="slidenum">
              <a:rPr lang="en-US" smtClean="0"/>
              <a:pPr>
                <a:spcAft>
                  <a:spcPts val="600"/>
                </a:spcAft>
              </a:pPr>
              <a:t>17</a:t>
            </a:fld>
            <a:endParaRPr lang="en-US"/>
          </a:p>
        </p:txBody>
      </p:sp>
    </p:spTree>
    <p:extLst>
      <p:ext uri="{BB962C8B-B14F-4D97-AF65-F5344CB8AC3E}">
        <p14:creationId xmlns:p14="http://schemas.microsoft.com/office/powerpoint/2010/main" val="3684564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C2A9-843C-60F3-38B6-50A443B9F199}"/>
              </a:ext>
            </a:extLst>
          </p:cNvPr>
          <p:cNvSpPr>
            <a:spLocks noGrp="1"/>
          </p:cNvSpPr>
          <p:nvPr>
            <p:ph type="title"/>
          </p:nvPr>
        </p:nvSpPr>
        <p:spPr/>
        <p:txBody>
          <a:bodyPr/>
          <a:lstStyle/>
          <a:p>
            <a:r>
              <a:rPr lang="en-US" dirty="0"/>
              <a:t>2. Process mining: THEORY AND METHODOLOGY</a:t>
            </a:r>
          </a:p>
        </p:txBody>
      </p:sp>
      <p:sp>
        <p:nvSpPr>
          <p:cNvPr id="3" name="Text Placeholder 2">
            <a:extLst>
              <a:ext uri="{FF2B5EF4-FFF2-40B4-BE49-F238E27FC236}">
                <a16:creationId xmlns:a16="http://schemas.microsoft.com/office/drawing/2014/main" id="{3D4AA404-3799-3A61-98E9-B7F356F0EAC1}"/>
              </a:ext>
            </a:extLst>
          </p:cNvPr>
          <p:cNvSpPr>
            <a:spLocks noGrp="1"/>
          </p:cNvSpPr>
          <p:nvPr>
            <p:ph type="body" idx="1"/>
          </p:nvPr>
        </p:nvSpPr>
        <p:spPr/>
        <p:txBody>
          <a:bodyPr/>
          <a:lstStyle/>
          <a:p>
            <a:r>
              <a:rPr lang="en-US" dirty="0"/>
              <a:t>Sources of Event Log Data</a:t>
            </a:r>
          </a:p>
        </p:txBody>
      </p:sp>
      <p:sp>
        <p:nvSpPr>
          <p:cNvPr id="4" name="Content Placeholder 3">
            <a:extLst>
              <a:ext uri="{FF2B5EF4-FFF2-40B4-BE49-F238E27FC236}">
                <a16:creationId xmlns:a16="http://schemas.microsoft.com/office/drawing/2014/main" id="{3E26E957-DBE7-143F-DE79-C936EC40B9FB}"/>
              </a:ext>
            </a:extLst>
          </p:cNvPr>
          <p:cNvSpPr>
            <a:spLocks noGrp="1"/>
          </p:cNvSpPr>
          <p:nvPr>
            <p:ph sz="half" idx="2"/>
          </p:nvPr>
        </p:nvSpPr>
        <p:spPr>
          <a:xfrm>
            <a:off x="838200" y="3154167"/>
            <a:ext cx="5586824" cy="3032733"/>
          </a:xfrm>
        </p:spPr>
        <p:txBody>
          <a:bodyPr>
            <a:noAutofit/>
          </a:bodyPr>
          <a:lstStyle/>
          <a:p>
            <a:pPr>
              <a:buFont typeface="Arial" panose="020B0604020202020204" pitchFamily="34" charset="0"/>
              <a:buChar char="•"/>
            </a:pPr>
            <a:r>
              <a:rPr lang="en-US" sz="1600" b="1" dirty="0"/>
              <a:t>Enterprise Resource Planning (ERP) Systems:</a:t>
            </a:r>
            <a:r>
              <a:rPr lang="en-US" sz="1600" dirty="0"/>
              <a:t> Systems like </a:t>
            </a:r>
            <a:r>
              <a:rPr lang="en-US" sz="1600" dirty="0">
                <a:solidFill>
                  <a:schemeClr val="accent2"/>
                </a:solidFill>
              </a:rPr>
              <a:t>SAP, Oracle, and Microsoft Dynamics </a:t>
            </a:r>
          </a:p>
          <a:p>
            <a:pPr>
              <a:buFont typeface="Arial" panose="020B0604020202020204" pitchFamily="34" charset="0"/>
              <a:buChar char="•"/>
            </a:pPr>
            <a:r>
              <a:rPr lang="en-US" sz="1600" b="1" dirty="0"/>
              <a:t>Customer Relationship Management (CRM) Systems:</a:t>
            </a:r>
            <a:r>
              <a:rPr lang="en-US" sz="1600" dirty="0"/>
              <a:t> Systems like </a:t>
            </a:r>
            <a:r>
              <a:rPr lang="en-US" sz="1600" dirty="0">
                <a:solidFill>
                  <a:schemeClr val="accent2"/>
                </a:solidFill>
              </a:rPr>
              <a:t>Salesforce and HubSpot </a:t>
            </a:r>
            <a:r>
              <a:rPr lang="en-US" sz="1600" dirty="0"/>
              <a:t>track customer interactions and sales processes.</a:t>
            </a:r>
          </a:p>
          <a:p>
            <a:pPr>
              <a:buFont typeface="Arial" panose="020B0604020202020204" pitchFamily="34" charset="0"/>
              <a:buChar char="•"/>
            </a:pPr>
            <a:r>
              <a:rPr lang="en-US" sz="1600" b="1" dirty="0"/>
              <a:t>Business Process Management (BPM) Systems:</a:t>
            </a:r>
            <a:r>
              <a:rPr lang="en-US" sz="1600" dirty="0"/>
              <a:t> BPM software like </a:t>
            </a:r>
            <a:r>
              <a:rPr lang="en-US" sz="1600" dirty="0">
                <a:solidFill>
                  <a:schemeClr val="accent2"/>
                </a:solidFill>
              </a:rPr>
              <a:t>Appian, IBM BPM, and </a:t>
            </a:r>
            <a:r>
              <a:rPr lang="en-US" sz="1600" dirty="0" err="1">
                <a:solidFill>
                  <a:schemeClr val="accent2"/>
                </a:solidFill>
              </a:rPr>
              <a:t>Pega</a:t>
            </a:r>
            <a:endParaRPr lang="en-US" sz="1600" dirty="0"/>
          </a:p>
          <a:p>
            <a:pPr>
              <a:buFont typeface="Arial" panose="020B0604020202020204" pitchFamily="34" charset="0"/>
              <a:buChar char="•"/>
            </a:pPr>
            <a:r>
              <a:rPr lang="en-US" sz="1600" b="1" dirty="0"/>
              <a:t>Workflow Management Systems:</a:t>
            </a:r>
            <a:r>
              <a:rPr lang="en-US" sz="1600" dirty="0"/>
              <a:t> Systems such as </a:t>
            </a:r>
            <a:r>
              <a:rPr lang="en-US" sz="1600" dirty="0">
                <a:solidFill>
                  <a:schemeClr val="accent2"/>
                </a:solidFill>
              </a:rPr>
              <a:t>Asana, Jira, and Trello</a:t>
            </a:r>
            <a:r>
              <a:rPr lang="en-US" sz="1600" dirty="0"/>
              <a:t>, provide event logs that track task progress and completion.</a:t>
            </a:r>
          </a:p>
        </p:txBody>
      </p:sp>
      <p:sp>
        <p:nvSpPr>
          <p:cNvPr id="7" name="Slide Number Placeholder 6">
            <a:extLst>
              <a:ext uri="{FF2B5EF4-FFF2-40B4-BE49-F238E27FC236}">
                <a16:creationId xmlns:a16="http://schemas.microsoft.com/office/drawing/2014/main" id="{67B22B9B-EA77-A486-5F3E-9E2DD03971C3}"/>
              </a:ext>
            </a:extLst>
          </p:cNvPr>
          <p:cNvSpPr>
            <a:spLocks noGrp="1"/>
          </p:cNvSpPr>
          <p:nvPr>
            <p:ph type="sldNum" sz="quarter" idx="12"/>
          </p:nvPr>
        </p:nvSpPr>
        <p:spPr/>
        <p:txBody>
          <a:bodyPr/>
          <a:lstStyle/>
          <a:p>
            <a:fld id="{A49DFD55-3C28-40EF-9E31-A92D2E4017FF}" type="slidenum">
              <a:rPr lang="en-US" smtClean="0"/>
              <a:pPr/>
              <a:t>18</a:t>
            </a:fld>
            <a:endParaRPr lang="en-US"/>
          </a:p>
        </p:txBody>
      </p:sp>
      <p:sp>
        <p:nvSpPr>
          <p:cNvPr id="10" name="TextBox 9">
            <a:extLst>
              <a:ext uri="{FF2B5EF4-FFF2-40B4-BE49-F238E27FC236}">
                <a16:creationId xmlns:a16="http://schemas.microsoft.com/office/drawing/2014/main" id="{E55BCDC3-B2E7-A4A4-A603-96D107B4C58E}"/>
              </a:ext>
            </a:extLst>
          </p:cNvPr>
          <p:cNvSpPr txBox="1"/>
          <p:nvPr/>
        </p:nvSpPr>
        <p:spPr>
          <a:xfrm>
            <a:off x="6794417" y="3154166"/>
            <a:ext cx="5080673" cy="3046988"/>
          </a:xfrm>
          <a:prstGeom prst="rect">
            <a:avLst/>
          </a:prstGeom>
          <a:noFill/>
        </p:spPr>
        <p:txBody>
          <a:bodyPr wrap="square" rtlCol="0">
            <a:spAutoFit/>
          </a:bodyPr>
          <a:lstStyle/>
          <a:p>
            <a:pPr>
              <a:buFont typeface="Arial" panose="020B0604020202020204" pitchFamily="34" charset="0"/>
              <a:buChar char="•"/>
            </a:pPr>
            <a:r>
              <a:rPr lang="en-US" sz="1600" b="1" dirty="0"/>
              <a:t>Transaction Logs:</a:t>
            </a:r>
            <a:r>
              <a:rPr lang="en-US" sz="1600" dirty="0"/>
              <a:t> Logs from e-commerce platforms, banking systems, and other transactional systems capture detailed sequences of transactional events.</a:t>
            </a:r>
          </a:p>
          <a:p>
            <a:endParaRPr lang="en-US" sz="1600" dirty="0"/>
          </a:p>
          <a:p>
            <a:pPr>
              <a:buFont typeface="Arial" panose="020B0604020202020204" pitchFamily="34" charset="0"/>
              <a:buChar char="•"/>
            </a:pPr>
            <a:r>
              <a:rPr lang="en-US" sz="1600" b="1" dirty="0"/>
              <a:t>Application and Web Server Logs:</a:t>
            </a:r>
            <a:r>
              <a:rPr lang="en-US" sz="1600" dirty="0"/>
              <a:t> Logs from web servers (e.g., </a:t>
            </a:r>
            <a:r>
              <a:rPr lang="en-US" sz="1600" dirty="0">
                <a:solidFill>
                  <a:schemeClr val="accent2"/>
                </a:solidFill>
              </a:rPr>
              <a:t>Apache, Nginx</a:t>
            </a:r>
            <a:r>
              <a:rPr lang="en-US" sz="1600" dirty="0"/>
              <a:t>) and application servers (e.g., </a:t>
            </a:r>
            <a:r>
              <a:rPr lang="en-US" sz="1600" dirty="0">
                <a:solidFill>
                  <a:schemeClr val="accent2"/>
                </a:solidFill>
              </a:rPr>
              <a:t>Tomcat, WebSphere</a:t>
            </a:r>
            <a:r>
              <a:rPr lang="en-US" sz="1600" dirty="0"/>
              <a:t>) record user interactions and system events.</a:t>
            </a:r>
          </a:p>
          <a:p>
            <a:endParaRPr lang="en-US" sz="1600" dirty="0"/>
          </a:p>
          <a:p>
            <a:pPr>
              <a:buFont typeface="Arial" panose="020B0604020202020204" pitchFamily="34" charset="0"/>
              <a:buChar char="•"/>
            </a:pPr>
            <a:r>
              <a:rPr lang="en-US" sz="1600" b="1" dirty="0"/>
              <a:t>IoT Devices:</a:t>
            </a:r>
            <a:r>
              <a:rPr lang="en-US" sz="1600" dirty="0"/>
              <a:t> Internet of Things devices generate logs capturing real-time data about physical processes..</a:t>
            </a:r>
          </a:p>
          <a:p>
            <a:endParaRPr lang="en-US" sz="1600" dirty="0"/>
          </a:p>
        </p:txBody>
      </p:sp>
    </p:spTree>
    <p:extLst>
      <p:ext uri="{BB962C8B-B14F-4D97-AF65-F5344CB8AC3E}">
        <p14:creationId xmlns:p14="http://schemas.microsoft.com/office/powerpoint/2010/main" val="2001981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9EB8-549B-7E1C-08D9-5426A523E8DF}"/>
              </a:ext>
            </a:extLst>
          </p:cNvPr>
          <p:cNvSpPr>
            <a:spLocks noGrp="1"/>
          </p:cNvSpPr>
          <p:nvPr>
            <p:ph type="title"/>
          </p:nvPr>
        </p:nvSpPr>
        <p:spPr/>
        <p:txBody>
          <a:bodyPr/>
          <a:lstStyle/>
          <a:p>
            <a:r>
              <a:rPr lang="en-US" b="0" i="0" u="none" strike="noStrike" baseline="0" dirty="0"/>
              <a:t>2. Process Mining: Theory and Methodology</a:t>
            </a:r>
            <a:endParaRPr lang="en-US" dirty="0"/>
          </a:p>
        </p:txBody>
      </p:sp>
      <p:sp>
        <p:nvSpPr>
          <p:cNvPr id="3" name="Text Placeholder 2">
            <a:extLst>
              <a:ext uri="{FF2B5EF4-FFF2-40B4-BE49-F238E27FC236}">
                <a16:creationId xmlns:a16="http://schemas.microsoft.com/office/drawing/2014/main" id="{0110D38A-2230-F0A3-3A87-CE11CEC8DA8D}"/>
              </a:ext>
            </a:extLst>
          </p:cNvPr>
          <p:cNvSpPr>
            <a:spLocks noGrp="1"/>
          </p:cNvSpPr>
          <p:nvPr>
            <p:ph type="body" idx="1"/>
          </p:nvPr>
        </p:nvSpPr>
        <p:spPr/>
        <p:txBody>
          <a:bodyPr/>
          <a:lstStyle/>
          <a:p>
            <a:r>
              <a:rPr lang="en-US" sz="2400" dirty="0"/>
              <a:t>Types of Event Data</a:t>
            </a:r>
          </a:p>
        </p:txBody>
      </p:sp>
      <p:sp>
        <p:nvSpPr>
          <p:cNvPr id="4" name="Content Placeholder 3">
            <a:extLst>
              <a:ext uri="{FF2B5EF4-FFF2-40B4-BE49-F238E27FC236}">
                <a16:creationId xmlns:a16="http://schemas.microsoft.com/office/drawing/2014/main" id="{F89A64FD-57E6-B972-397F-03DFDE9663DB}"/>
              </a:ext>
            </a:extLst>
          </p:cNvPr>
          <p:cNvSpPr>
            <a:spLocks noGrp="1"/>
          </p:cNvSpPr>
          <p:nvPr>
            <p:ph sz="half" idx="2"/>
          </p:nvPr>
        </p:nvSpPr>
        <p:spPr>
          <a:xfrm>
            <a:off x="838199" y="3154167"/>
            <a:ext cx="9983211" cy="3295079"/>
          </a:xfrm>
        </p:spPr>
        <p:txBody>
          <a:bodyPr>
            <a:normAutofit lnSpcReduction="10000"/>
          </a:bodyPr>
          <a:lstStyle/>
          <a:p>
            <a:pPr>
              <a:buFont typeface="Arial" panose="020B0604020202020204" pitchFamily="34" charset="0"/>
              <a:buChar char="•"/>
            </a:pPr>
            <a:r>
              <a:rPr lang="en-US" sz="2000" b="1" dirty="0"/>
              <a:t>Timestamp:</a:t>
            </a:r>
            <a:r>
              <a:rPr lang="en-US" sz="2000" dirty="0"/>
              <a:t> The exact time an event occurred, crucial </a:t>
            </a:r>
            <a:r>
              <a:rPr lang="en-US" sz="2000" dirty="0">
                <a:solidFill>
                  <a:schemeClr val="accent2"/>
                </a:solidFill>
              </a:rPr>
              <a:t>for understanding the sequence </a:t>
            </a:r>
            <a:r>
              <a:rPr lang="en-US" sz="2000" dirty="0"/>
              <a:t>and timing of process steps.</a:t>
            </a:r>
          </a:p>
          <a:p>
            <a:pPr>
              <a:buFont typeface="Arial" panose="020B0604020202020204" pitchFamily="34" charset="0"/>
              <a:buChar char="•"/>
            </a:pPr>
            <a:r>
              <a:rPr lang="en-US" sz="2000" b="1" dirty="0"/>
              <a:t>Activity:</a:t>
            </a:r>
            <a:r>
              <a:rPr lang="en-US" sz="2000" dirty="0"/>
              <a:t> The specific action or task performed.</a:t>
            </a:r>
          </a:p>
          <a:p>
            <a:pPr>
              <a:buFont typeface="Arial" panose="020B0604020202020204" pitchFamily="34" charset="0"/>
              <a:buChar char="•"/>
            </a:pPr>
            <a:r>
              <a:rPr lang="en-US" sz="2000" b="1" dirty="0"/>
              <a:t>Resource:</a:t>
            </a:r>
            <a:r>
              <a:rPr lang="en-US" sz="2000" dirty="0"/>
              <a:t> The person or system </a:t>
            </a:r>
            <a:r>
              <a:rPr lang="en-US" sz="2000" dirty="0">
                <a:solidFill>
                  <a:schemeClr val="accent2"/>
                </a:solidFill>
              </a:rPr>
              <a:t>responsible for performing the activity</a:t>
            </a:r>
            <a:r>
              <a:rPr lang="en-US" sz="2000" dirty="0"/>
              <a:t>, which helps identify roles and responsibilities in the process.</a:t>
            </a:r>
          </a:p>
          <a:p>
            <a:pPr>
              <a:buFont typeface="Arial" panose="020B0604020202020204" pitchFamily="34" charset="0"/>
              <a:buChar char="•"/>
            </a:pPr>
            <a:r>
              <a:rPr lang="en-US" sz="2000" b="1" dirty="0"/>
              <a:t>Case ID:</a:t>
            </a:r>
            <a:r>
              <a:rPr lang="en-US" sz="2000" dirty="0"/>
              <a:t> A unique </a:t>
            </a:r>
            <a:r>
              <a:rPr lang="en-US" sz="2000" dirty="0">
                <a:solidFill>
                  <a:schemeClr val="accent2"/>
                </a:solidFill>
              </a:rPr>
              <a:t>identifier for each process instance</a:t>
            </a:r>
            <a:r>
              <a:rPr lang="en-US" sz="2000" dirty="0"/>
              <a:t>, allowing for the tracking and analysis of individual process flows.</a:t>
            </a:r>
          </a:p>
          <a:p>
            <a:pPr>
              <a:buFont typeface="Arial" panose="020B0604020202020204" pitchFamily="34" charset="0"/>
              <a:buChar char="•"/>
            </a:pPr>
            <a:r>
              <a:rPr lang="en-US" sz="2000" b="1" dirty="0"/>
              <a:t>Additional Attributes:</a:t>
            </a:r>
            <a:r>
              <a:rPr lang="en-US" sz="2000" dirty="0"/>
              <a:t> Other relevant data such as location, cost, duration, and any </a:t>
            </a:r>
            <a:r>
              <a:rPr lang="en-US" sz="2000" dirty="0">
                <a:solidFill>
                  <a:schemeClr val="accent2"/>
                </a:solidFill>
              </a:rPr>
              <a:t>other context-specific information </a:t>
            </a:r>
            <a:r>
              <a:rPr lang="en-US" sz="2000" dirty="0"/>
              <a:t>that may be valuable for analysis.</a:t>
            </a:r>
          </a:p>
          <a:p>
            <a:endParaRPr lang="en-US" sz="2000" dirty="0"/>
          </a:p>
        </p:txBody>
      </p:sp>
      <p:sp>
        <p:nvSpPr>
          <p:cNvPr id="7" name="Slide Number Placeholder 6">
            <a:extLst>
              <a:ext uri="{FF2B5EF4-FFF2-40B4-BE49-F238E27FC236}">
                <a16:creationId xmlns:a16="http://schemas.microsoft.com/office/drawing/2014/main" id="{53A2BE85-2ADE-A21C-BFC3-990967C05F3A}"/>
              </a:ext>
            </a:extLst>
          </p:cNvPr>
          <p:cNvSpPr>
            <a:spLocks noGrp="1"/>
          </p:cNvSpPr>
          <p:nvPr>
            <p:ph type="sldNum" sz="quarter" idx="12"/>
          </p:nvPr>
        </p:nvSpPr>
        <p:spPr/>
        <p:txBody>
          <a:bodyPr/>
          <a:lstStyle/>
          <a:p>
            <a:fld id="{A49DFD55-3C28-40EF-9E31-A92D2E4017FF}" type="slidenum">
              <a:rPr lang="en-US" smtClean="0"/>
              <a:pPr/>
              <a:t>19</a:t>
            </a:fld>
            <a:endParaRPr lang="en-US"/>
          </a:p>
        </p:txBody>
      </p:sp>
    </p:spTree>
    <p:extLst>
      <p:ext uri="{BB962C8B-B14F-4D97-AF65-F5344CB8AC3E}">
        <p14:creationId xmlns:p14="http://schemas.microsoft.com/office/powerpoint/2010/main" val="218680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solidFill>
                  <a:schemeClr val="tx1"/>
                </a:solidFill>
              </a:rPr>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4"/>
            <a:ext cx="2895600" cy="3524312"/>
          </a:xfrm>
        </p:spPr>
        <p:txBody>
          <a:bodyPr>
            <a:normAutofit/>
          </a:bodyPr>
          <a:lstStyle/>
          <a:p>
            <a:r>
              <a:rPr lang="en-US" dirty="0">
                <a:solidFill>
                  <a:schemeClr val="tx1"/>
                </a:solidFill>
              </a:rPr>
              <a:t>Data vs Process Mining</a:t>
            </a:r>
          </a:p>
          <a:p>
            <a:r>
              <a:rPr lang="en-US" dirty="0">
                <a:solidFill>
                  <a:schemeClr val="tx1"/>
                </a:solidFill>
              </a:rPr>
              <a:t>Theory and Methodology</a:t>
            </a:r>
          </a:p>
          <a:p>
            <a:r>
              <a:rPr lang="en-US" dirty="0">
                <a:solidFill>
                  <a:schemeClr val="tx1"/>
                </a:solidFill>
              </a:rPr>
              <a:t>Types of Process Mining</a:t>
            </a:r>
          </a:p>
          <a:p>
            <a:r>
              <a:rPr lang="en-US" dirty="0">
                <a:solidFill>
                  <a:schemeClr val="tx1"/>
                </a:solidFill>
              </a:rPr>
              <a:t>Models</a:t>
            </a:r>
          </a:p>
          <a:p>
            <a:r>
              <a:rPr lang="en-US" dirty="0">
                <a:solidFill>
                  <a:schemeClr val="tx1"/>
                </a:solidFill>
              </a:rPr>
              <a:t>Process Optimization</a:t>
            </a:r>
          </a:p>
          <a:p>
            <a:r>
              <a:rPr lang="en-US" dirty="0">
                <a:solidFill>
                  <a:schemeClr val="tx1"/>
                </a:solidFill>
              </a:rPr>
              <a:t>Software Tools</a:t>
            </a:r>
          </a:p>
          <a:p>
            <a:r>
              <a:rPr lang="en-US" dirty="0">
                <a:solidFill>
                  <a:schemeClr val="tx1"/>
                </a:solidFill>
              </a:rPr>
              <a:t>Exercises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1" y="6356350"/>
            <a:ext cx="987552"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41AA-5D40-A072-FAE6-3B359F1F6D73}"/>
              </a:ext>
            </a:extLst>
          </p:cNvPr>
          <p:cNvSpPr>
            <a:spLocks noGrp="1"/>
          </p:cNvSpPr>
          <p:nvPr>
            <p:ph type="title"/>
          </p:nvPr>
        </p:nvSpPr>
        <p:spPr>
          <a:xfrm>
            <a:off x="497787" y="2414276"/>
            <a:ext cx="3219072" cy="902433"/>
          </a:xfrm>
        </p:spPr>
        <p:txBody>
          <a:bodyPr/>
          <a:lstStyle/>
          <a:p>
            <a:r>
              <a:rPr lang="en-US" dirty="0"/>
              <a:t>Sample log</a:t>
            </a:r>
          </a:p>
        </p:txBody>
      </p:sp>
      <p:sp>
        <p:nvSpPr>
          <p:cNvPr id="3" name="Text Placeholder 2">
            <a:extLst>
              <a:ext uri="{FF2B5EF4-FFF2-40B4-BE49-F238E27FC236}">
                <a16:creationId xmlns:a16="http://schemas.microsoft.com/office/drawing/2014/main" id="{4F96730C-F9FD-1503-7F4C-C72FB85CB1CE}"/>
              </a:ext>
            </a:extLst>
          </p:cNvPr>
          <p:cNvSpPr>
            <a:spLocks noGrp="1"/>
          </p:cNvSpPr>
          <p:nvPr>
            <p:ph type="body" idx="1"/>
          </p:nvPr>
        </p:nvSpPr>
        <p:spPr>
          <a:xfrm>
            <a:off x="469118" y="3429001"/>
            <a:ext cx="3127927" cy="448991"/>
          </a:xfrm>
        </p:spPr>
        <p:txBody>
          <a:bodyPr/>
          <a:lstStyle/>
          <a:p>
            <a:r>
              <a:rPr lang="en-US" dirty="0"/>
              <a:t>Event data is stored in logs</a:t>
            </a:r>
          </a:p>
        </p:txBody>
      </p:sp>
      <p:pic>
        <p:nvPicPr>
          <p:cNvPr id="9" name="Content Placeholder 8">
            <a:extLst>
              <a:ext uri="{FF2B5EF4-FFF2-40B4-BE49-F238E27FC236}">
                <a16:creationId xmlns:a16="http://schemas.microsoft.com/office/drawing/2014/main" id="{A08D04EC-DCEC-D26B-2ECA-D6B56D650452}"/>
              </a:ext>
            </a:extLst>
          </p:cNvPr>
          <p:cNvPicPr>
            <a:picLocks noGrp="1" noChangeAspect="1"/>
          </p:cNvPicPr>
          <p:nvPr>
            <p:ph sz="half" idx="2"/>
          </p:nvPr>
        </p:nvPicPr>
        <p:blipFill>
          <a:blip r:embed="rId2"/>
          <a:stretch>
            <a:fillRect/>
          </a:stretch>
        </p:blipFill>
        <p:spPr>
          <a:xfrm>
            <a:off x="3744903" y="2294985"/>
            <a:ext cx="7200000" cy="4243929"/>
          </a:xfrm>
        </p:spPr>
      </p:pic>
      <p:sp>
        <p:nvSpPr>
          <p:cNvPr id="7" name="Slide Number Placeholder 6">
            <a:extLst>
              <a:ext uri="{FF2B5EF4-FFF2-40B4-BE49-F238E27FC236}">
                <a16:creationId xmlns:a16="http://schemas.microsoft.com/office/drawing/2014/main" id="{430474A4-B87C-80DB-9F66-8841DF0BE707}"/>
              </a:ext>
            </a:extLst>
          </p:cNvPr>
          <p:cNvSpPr>
            <a:spLocks noGrp="1"/>
          </p:cNvSpPr>
          <p:nvPr>
            <p:ph type="sldNum" sz="quarter" idx="12"/>
          </p:nvPr>
        </p:nvSpPr>
        <p:spPr/>
        <p:txBody>
          <a:bodyPr/>
          <a:lstStyle/>
          <a:p>
            <a:fld id="{A49DFD55-3C28-40EF-9E31-A92D2E4017FF}" type="slidenum">
              <a:rPr lang="en-US" smtClean="0"/>
              <a:pPr/>
              <a:t>20</a:t>
            </a:fld>
            <a:endParaRPr lang="en-US"/>
          </a:p>
        </p:txBody>
      </p:sp>
    </p:spTree>
    <p:extLst>
      <p:ext uri="{BB962C8B-B14F-4D97-AF65-F5344CB8AC3E}">
        <p14:creationId xmlns:p14="http://schemas.microsoft.com/office/powerpoint/2010/main" val="2067492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p:txBody>
          <a:bodyPr anchor="b">
            <a:normAutofit/>
          </a:bodyPr>
          <a:lstStyle/>
          <a:p>
            <a:r>
              <a:rPr lang="en-US" b="0" i="0" u="none" strike="noStrike" baseline="0"/>
              <a:t>2. Process Mining: Theory and Methodology</a:t>
            </a:r>
          </a:p>
        </p:txBody>
      </p:sp>
      <p:sp>
        <p:nvSpPr>
          <p:cNvPr id="3" name="Text Placeholder 2">
            <a:extLst>
              <a:ext uri="{FF2B5EF4-FFF2-40B4-BE49-F238E27FC236}">
                <a16:creationId xmlns:a16="http://schemas.microsoft.com/office/drawing/2014/main" id="{FBF5D4E6-8492-45D4-3903-87F8FA679B62}"/>
              </a:ext>
            </a:extLst>
          </p:cNvPr>
          <p:cNvSpPr>
            <a:spLocks noGrp="1"/>
          </p:cNvSpPr>
          <p:nvPr>
            <p:ph sz="half" idx="2"/>
          </p:nvPr>
        </p:nvSpPr>
        <p:spPr>
          <a:xfrm>
            <a:off x="1322388" y="3530433"/>
            <a:ext cx="5901979" cy="1538131"/>
          </a:xfrm>
        </p:spPr>
        <p:txBody>
          <a:bodyPr>
            <a:normAutofit/>
          </a:bodyPr>
          <a:lstStyle/>
          <a:p>
            <a:pPr marL="173732">
              <a:lnSpc>
                <a:spcPct val="90000"/>
              </a:lnSpc>
            </a:pPr>
            <a:r>
              <a:rPr lang="en-US" sz="2000" b="0" dirty="0"/>
              <a:t>These preprocessing steps ensure that the event data is </a:t>
            </a:r>
            <a:r>
              <a:rPr lang="en-US" sz="2000" b="0" dirty="0">
                <a:solidFill>
                  <a:schemeClr val="accent2"/>
                </a:solidFill>
              </a:rPr>
              <a:t>accurate, relevant, and enriched </a:t>
            </a:r>
            <a:r>
              <a:rPr lang="en-US" sz="2000" b="0" dirty="0"/>
              <a:t>with additional information, enabling effective process mining analysis. </a:t>
            </a:r>
          </a:p>
        </p:txBody>
      </p:sp>
      <p:sp>
        <p:nvSpPr>
          <p:cNvPr id="30" name="Slide Number Placeholder 6">
            <a:extLst>
              <a:ext uri="{FF2B5EF4-FFF2-40B4-BE49-F238E27FC236}">
                <a16:creationId xmlns:a16="http://schemas.microsoft.com/office/drawing/2014/main" id="{39C6D96A-0DAE-F38F-C933-E3CF255CF3C0}"/>
              </a:ext>
            </a:extLst>
          </p:cNvPr>
          <p:cNvSpPr>
            <a:spLocks noGrp="1"/>
          </p:cNvSpPr>
          <p:nvPr>
            <p:ph type="sldNum" sz="quarter" idx="12"/>
          </p:nvPr>
        </p:nvSpPr>
        <p:spPr/>
        <p:txBody>
          <a:bodyPr anchor="ctr">
            <a:normAutofit/>
          </a:bodyPr>
          <a:lstStyle/>
          <a:p>
            <a:pPr>
              <a:spcAft>
                <a:spcPts val="600"/>
              </a:spcAft>
            </a:pPr>
            <a:fld id="{A49DFD55-3C28-40EF-9E31-A92D2E4017FF}" type="slidenum">
              <a:rPr lang="en-US" smtClean="0"/>
              <a:pPr>
                <a:spcAft>
                  <a:spcPts val="600"/>
                </a:spcAft>
              </a:pPr>
              <a:t>21</a:t>
            </a:fld>
            <a:endParaRPr lang="en-US"/>
          </a:p>
        </p:txBody>
      </p:sp>
      <p:sp>
        <p:nvSpPr>
          <p:cNvPr id="33" name="Text Placeholder 2">
            <a:extLst>
              <a:ext uri="{FF2B5EF4-FFF2-40B4-BE49-F238E27FC236}">
                <a16:creationId xmlns:a16="http://schemas.microsoft.com/office/drawing/2014/main" id="{6B1EE0D3-439E-FDEC-3152-CC5F1541E631}"/>
              </a:ext>
            </a:extLst>
          </p:cNvPr>
          <p:cNvSpPr>
            <a:spLocks noGrp="1"/>
          </p:cNvSpPr>
          <p:nvPr>
            <p:ph type="body" idx="4294967295"/>
          </p:nvPr>
        </p:nvSpPr>
        <p:spPr>
          <a:xfrm>
            <a:off x="1322319" y="2862429"/>
            <a:ext cx="3924300" cy="465139"/>
          </a:xfrm>
        </p:spPr>
        <p:txBody>
          <a:bodyPr>
            <a:normAutofit lnSpcReduction="10000"/>
          </a:bodyPr>
          <a:lstStyle/>
          <a:p>
            <a:pPr marL="0" indent="0">
              <a:buNone/>
            </a:pPr>
            <a:r>
              <a:rPr lang="en-US" dirty="0"/>
              <a:t>Preprocessing</a:t>
            </a:r>
          </a:p>
        </p:txBody>
      </p:sp>
      <p:pic>
        <p:nvPicPr>
          <p:cNvPr id="37" name="Picture 36" descr="Magnifying glass showing decling performance">
            <a:extLst>
              <a:ext uri="{FF2B5EF4-FFF2-40B4-BE49-F238E27FC236}">
                <a16:creationId xmlns:a16="http://schemas.microsoft.com/office/drawing/2014/main" id="{16138077-3D5F-BD19-975F-04137D88C93A}"/>
              </a:ext>
            </a:extLst>
          </p:cNvPr>
          <p:cNvPicPr>
            <a:picLocks noChangeAspect="1"/>
          </p:cNvPicPr>
          <p:nvPr/>
        </p:nvPicPr>
        <p:blipFill rotWithShape="1">
          <a:blip r:embed="rId2"/>
          <a:srcRect r="18608" b="-3"/>
          <a:stretch/>
        </p:blipFill>
        <p:spPr>
          <a:xfrm>
            <a:off x="7410173" y="3251595"/>
            <a:ext cx="3943627" cy="3234264"/>
          </a:xfrm>
          <a:prstGeom prst="rect">
            <a:avLst/>
          </a:prstGeom>
          <a:noFill/>
        </p:spPr>
      </p:pic>
    </p:spTree>
    <p:extLst>
      <p:ext uri="{BB962C8B-B14F-4D97-AF65-F5344CB8AC3E}">
        <p14:creationId xmlns:p14="http://schemas.microsoft.com/office/powerpoint/2010/main" val="4038487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F87E-440D-5456-5FC2-C0AE2F0623A9}"/>
              </a:ext>
            </a:extLst>
          </p:cNvPr>
          <p:cNvSpPr>
            <a:spLocks noGrp="1"/>
          </p:cNvSpPr>
          <p:nvPr>
            <p:ph type="title"/>
          </p:nvPr>
        </p:nvSpPr>
        <p:spPr/>
        <p:txBody>
          <a:bodyPr/>
          <a:lstStyle/>
          <a:p>
            <a:r>
              <a:rPr lang="en-US" dirty="0"/>
              <a:t>2. Process Mining: Theory and Methodology</a:t>
            </a:r>
          </a:p>
        </p:txBody>
      </p:sp>
      <p:sp>
        <p:nvSpPr>
          <p:cNvPr id="3" name="Text Placeholder 2">
            <a:extLst>
              <a:ext uri="{FF2B5EF4-FFF2-40B4-BE49-F238E27FC236}">
                <a16:creationId xmlns:a16="http://schemas.microsoft.com/office/drawing/2014/main" id="{4E9DC690-B50F-F2D4-7E57-B3216916463F}"/>
              </a:ext>
            </a:extLst>
          </p:cNvPr>
          <p:cNvSpPr>
            <a:spLocks noGrp="1"/>
          </p:cNvSpPr>
          <p:nvPr>
            <p:ph type="body" idx="1"/>
          </p:nvPr>
        </p:nvSpPr>
        <p:spPr>
          <a:xfrm>
            <a:off x="2933701" y="2803311"/>
            <a:ext cx="3924300" cy="464499"/>
          </a:xfrm>
        </p:spPr>
        <p:txBody>
          <a:bodyPr/>
          <a:lstStyle/>
          <a:p>
            <a:r>
              <a:rPr lang="en-US" sz="2400" dirty="0"/>
              <a:t>Cleaning</a:t>
            </a:r>
            <a:endParaRPr lang="en-US" dirty="0"/>
          </a:p>
        </p:txBody>
      </p:sp>
      <p:sp>
        <p:nvSpPr>
          <p:cNvPr id="4" name="Content Placeholder 3">
            <a:extLst>
              <a:ext uri="{FF2B5EF4-FFF2-40B4-BE49-F238E27FC236}">
                <a16:creationId xmlns:a16="http://schemas.microsoft.com/office/drawing/2014/main" id="{35C95E2A-C9FE-90DC-B398-1597EB9A27B3}"/>
              </a:ext>
            </a:extLst>
          </p:cNvPr>
          <p:cNvSpPr>
            <a:spLocks noGrp="1"/>
          </p:cNvSpPr>
          <p:nvPr>
            <p:ph sz="half" idx="13"/>
          </p:nvPr>
        </p:nvSpPr>
        <p:spPr>
          <a:xfrm>
            <a:off x="2337474" y="3429000"/>
            <a:ext cx="6649081" cy="3234264"/>
          </a:xfrm>
        </p:spPr>
        <p:txBody>
          <a:bodyPr>
            <a:normAutofit/>
          </a:bodyPr>
          <a:lstStyle/>
          <a:p>
            <a:pPr lvl="2">
              <a:lnSpc>
                <a:spcPct val="90000"/>
              </a:lnSpc>
            </a:pPr>
            <a:r>
              <a:rPr lang="en-US" b="1" i="0" u="none" strike="noStrike" baseline="0" dirty="0"/>
              <a:t>Removing Duplicates: </a:t>
            </a:r>
            <a:r>
              <a:rPr lang="en-US" i="0" u="none" strike="noStrike" baseline="0" dirty="0"/>
              <a:t>Ensuring that each event is unique and not repeated, which can distort analysis.</a:t>
            </a:r>
          </a:p>
          <a:p>
            <a:pPr lvl="2">
              <a:lnSpc>
                <a:spcPct val="90000"/>
              </a:lnSpc>
            </a:pPr>
            <a:r>
              <a:rPr lang="en-US" b="1" i="0" u="none" strike="noStrike" baseline="0" dirty="0"/>
              <a:t>Handling Missing Values</a:t>
            </a:r>
            <a:r>
              <a:rPr lang="en-US" i="0" u="none" strike="noStrike" baseline="0" dirty="0"/>
              <a:t>: Addressing incomplete data entries by either imputing missing values or removing incomplete records.</a:t>
            </a:r>
          </a:p>
          <a:p>
            <a:pPr lvl="2">
              <a:lnSpc>
                <a:spcPct val="90000"/>
              </a:lnSpc>
            </a:pPr>
            <a:r>
              <a:rPr lang="en-US" b="1" i="0" u="none" strike="noStrike" baseline="0" dirty="0"/>
              <a:t>Correcting Errors: </a:t>
            </a:r>
            <a:r>
              <a:rPr lang="en-US" i="0" u="none" strike="noStrike" baseline="0" dirty="0"/>
              <a:t>Fixing inaccuracies in the data, such as incorrect timestamps or misspelled activity names</a:t>
            </a:r>
            <a:r>
              <a:rPr lang="en-US" b="1" dirty="0"/>
              <a:t>.</a:t>
            </a:r>
          </a:p>
          <a:p>
            <a:pPr lvl="2">
              <a:lnSpc>
                <a:spcPct val="90000"/>
              </a:lnSpc>
            </a:pPr>
            <a:r>
              <a:rPr lang="en-US" b="1" i="0" u="none" strike="noStrike" baseline="0" dirty="0"/>
              <a:t>Standardizing Formats: </a:t>
            </a:r>
            <a:r>
              <a:rPr lang="en-US" i="0" u="none" strike="noStrike" baseline="0" dirty="0"/>
              <a:t>Ensuring consistency in data formats, such as date and time formats, to facilitate analysis.</a:t>
            </a:r>
          </a:p>
          <a:p>
            <a:endParaRPr lang="en-US" dirty="0"/>
          </a:p>
        </p:txBody>
      </p:sp>
      <p:sp>
        <p:nvSpPr>
          <p:cNvPr id="7" name="Slide Number Placeholder 6">
            <a:extLst>
              <a:ext uri="{FF2B5EF4-FFF2-40B4-BE49-F238E27FC236}">
                <a16:creationId xmlns:a16="http://schemas.microsoft.com/office/drawing/2014/main" id="{13085393-E71E-D720-AD6F-8C4DC6222052}"/>
              </a:ext>
            </a:extLst>
          </p:cNvPr>
          <p:cNvSpPr>
            <a:spLocks noGrp="1"/>
          </p:cNvSpPr>
          <p:nvPr>
            <p:ph type="sldNum" sz="quarter" idx="12"/>
          </p:nvPr>
        </p:nvSpPr>
        <p:spPr/>
        <p:txBody>
          <a:bodyPr/>
          <a:lstStyle/>
          <a:p>
            <a:fld id="{A49DFD55-3C28-40EF-9E31-A92D2E4017FF}" type="slidenum">
              <a:rPr lang="en-US" smtClean="0"/>
              <a:pPr/>
              <a:t>22</a:t>
            </a:fld>
            <a:endParaRPr lang="en-US"/>
          </a:p>
        </p:txBody>
      </p:sp>
      <p:grpSp>
        <p:nvGrpSpPr>
          <p:cNvPr id="12" name="Group 11">
            <a:extLst>
              <a:ext uri="{FF2B5EF4-FFF2-40B4-BE49-F238E27FC236}">
                <a16:creationId xmlns:a16="http://schemas.microsoft.com/office/drawing/2014/main" id="{6F5DC984-F519-CE43-7DDA-7AD8881BBE0A}"/>
              </a:ext>
            </a:extLst>
          </p:cNvPr>
          <p:cNvGrpSpPr/>
          <p:nvPr/>
        </p:nvGrpSpPr>
        <p:grpSpPr>
          <a:xfrm>
            <a:off x="9052228" y="3267809"/>
            <a:ext cx="2812043" cy="2812043"/>
            <a:chOff x="9052227" y="3267809"/>
            <a:chExt cx="2812043" cy="2812043"/>
          </a:xfrm>
        </p:grpSpPr>
        <p:pic>
          <p:nvPicPr>
            <p:cNvPr id="9" name="Graphic 8" descr="Mop and bucket outline">
              <a:extLst>
                <a:ext uri="{FF2B5EF4-FFF2-40B4-BE49-F238E27FC236}">
                  <a16:creationId xmlns:a16="http://schemas.microsoft.com/office/drawing/2014/main" id="{FC1039C5-77A7-A4DA-6D3F-48D9D16C8C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2227" y="3267809"/>
              <a:ext cx="2812043" cy="2812043"/>
            </a:xfrm>
            <a:prstGeom prst="rect">
              <a:avLst/>
            </a:prstGeom>
          </p:spPr>
        </p:pic>
        <p:pic>
          <p:nvPicPr>
            <p:cNvPr id="11" name="Graphic 10" descr="Soap outline">
              <a:extLst>
                <a:ext uri="{FF2B5EF4-FFF2-40B4-BE49-F238E27FC236}">
                  <a16:creationId xmlns:a16="http://schemas.microsoft.com/office/drawing/2014/main" id="{1D7F9A87-D3FE-A1D4-67BB-0E0C343F4B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36525" y="3267809"/>
              <a:ext cx="1221723" cy="1221723"/>
            </a:xfrm>
            <a:prstGeom prst="rect">
              <a:avLst/>
            </a:prstGeom>
          </p:spPr>
        </p:pic>
      </p:grpSp>
    </p:spTree>
    <p:extLst>
      <p:ext uri="{BB962C8B-B14F-4D97-AF65-F5344CB8AC3E}">
        <p14:creationId xmlns:p14="http://schemas.microsoft.com/office/powerpoint/2010/main" val="298979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a:xfrm>
            <a:off x="838200" y="337193"/>
            <a:ext cx="5655197" cy="1997867"/>
          </a:xfrm>
        </p:spPr>
        <p:txBody>
          <a:bodyPr anchor="b">
            <a:normAutofit/>
          </a:bodyPr>
          <a:lstStyle/>
          <a:p>
            <a:r>
              <a:rPr lang="en-US" b="0" i="0" u="none" strike="noStrike" baseline="0" dirty="0"/>
              <a:t>2. Process Mining: Theory and Methodology</a:t>
            </a:r>
          </a:p>
        </p:txBody>
      </p:sp>
      <p:sp>
        <p:nvSpPr>
          <p:cNvPr id="72" name="Text Placeholder 2">
            <a:extLst>
              <a:ext uri="{FF2B5EF4-FFF2-40B4-BE49-F238E27FC236}">
                <a16:creationId xmlns:a16="http://schemas.microsoft.com/office/drawing/2014/main" id="{B6F0DB56-2C2D-F1ED-B859-F1742672D5D5}"/>
              </a:ext>
            </a:extLst>
          </p:cNvPr>
          <p:cNvSpPr>
            <a:spLocks noGrp="1"/>
          </p:cNvSpPr>
          <p:nvPr>
            <p:ph type="body" idx="1"/>
          </p:nvPr>
        </p:nvSpPr>
        <p:spPr>
          <a:xfrm>
            <a:off x="838201" y="2705178"/>
            <a:ext cx="5733772" cy="448991"/>
          </a:xfrm>
        </p:spPr>
        <p:txBody>
          <a:bodyPr/>
          <a:lstStyle/>
          <a:p>
            <a:r>
              <a:rPr lang="en-US" sz="2400" dirty="0"/>
              <a:t>Filtering</a:t>
            </a:r>
          </a:p>
        </p:txBody>
      </p:sp>
      <p:sp>
        <p:nvSpPr>
          <p:cNvPr id="61" name="Text Placeholder 2">
            <a:extLst>
              <a:ext uri="{FF2B5EF4-FFF2-40B4-BE49-F238E27FC236}">
                <a16:creationId xmlns:a16="http://schemas.microsoft.com/office/drawing/2014/main" id="{FBF5D4E6-8492-45D4-3903-87F8FA679B62}"/>
              </a:ext>
            </a:extLst>
          </p:cNvPr>
          <p:cNvSpPr>
            <a:spLocks noGrp="1"/>
          </p:cNvSpPr>
          <p:nvPr>
            <p:ph sz="half" idx="2"/>
          </p:nvPr>
        </p:nvSpPr>
        <p:spPr>
          <a:xfrm>
            <a:off x="838199" y="3154167"/>
            <a:ext cx="6816116" cy="3032733"/>
          </a:xfrm>
        </p:spPr>
        <p:txBody>
          <a:bodyPr>
            <a:normAutofit/>
          </a:bodyPr>
          <a:lstStyle/>
          <a:p>
            <a:pPr lvl="1">
              <a:lnSpc>
                <a:spcPct val="90000"/>
              </a:lnSpc>
            </a:pPr>
            <a:r>
              <a:rPr lang="en-US" b="1" i="0" u="none" strike="noStrike" baseline="0" dirty="0"/>
              <a:t>Select Relevant Events:</a:t>
            </a:r>
            <a:r>
              <a:rPr lang="en-US" b="0" i="0" u="none" strike="noStrike" baseline="0" dirty="0"/>
              <a:t> Filter out irrelevant events to focus on the pertinent process data.</a:t>
            </a:r>
          </a:p>
          <a:p>
            <a:pPr marL="457189" lvl="1" indent="0">
              <a:lnSpc>
                <a:spcPct val="90000"/>
              </a:lnSpc>
              <a:buNone/>
            </a:pPr>
            <a:endParaRPr lang="en-US" b="0" i="0" u="none" strike="noStrike" baseline="0" dirty="0"/>
          </a:p>
          <a:p>
            <a:pPr lvl="1">
              <a:lnSpc>
                <a:spcPct val="90000"/>
              </a:lnSpc>
            </a:pPr>
            <a:r>
              <a:rPr lang="en-US" b="1" i="0" u="none" strike="noStrike" baseline="0" dirty="0"/>
              <a:t>Define Time Frames:</a:t>
            </a:r>
            <a:r>
              <a:rPr lang="en-US" b="0" i="0" u="none" strike="noStrike" baseline="0" dirty="0"/>
              <a:t> Limit the analysis to a specific period by selecting events within a defined time range.</a:t>
            </a:r>
          </a:p>
          <a:p>
            <a:pPr lvl="1">
              <a:lnSpc>
                <a:spcPct val="90000"/>
              </a:lnSpc>
            </a:pPr>
            <a:endParaRPr lang="en-US" b="0" i="0" u="none" strike="noStrike" baseline="0" dirty="0"/>
          </a:p>
          <a:p>
            <a:pPr lvl="1">
              <a:lnSpc>
                <a:spcPct val="90000"/>
              </a:lnSpc>
            </a:pPr>
            <a:r>
              <a:rPr lang="en-US" b="1" i="0" u="none" strike="noStrike" baseline="0" dirty="0"/>
              <a:t>Case Selection:</a:t>
            </a:r>
            <a:r>
              <a:rPr lang="en-US" b="0" i="0" u="none" strike="noStrike" baseline="0" dirty="0"/>
              <a:t> Filter cases based on certain criteria, such as specific process variants or performance thresholds.</a:t>
            </a:r>
            <a:endParaRPr lang="en-US" b="1" i="0" u="none" strike="noStrike" baseline="0" dirty="0"/>
          </a:p>
        </p:txBody>
      </p:sp>
      <p:pic>
        <p:nvPicPr>
          <p:cNvPr id="63" name="Picture 62" descr="Filter with solid fill">
            <a:extLst>
              <a:ext uri="{FF2B5EF4-FFF2-40B4-BE49-F238E27FC236}">
                <a16:creationId xmlns:a16="http://schemas.microsoft.com/office/drawing/2014/main" id="{EF55D78C-E705-D23C-7C1D-0FC15C36541A}"/>
              </a:ext>
            </a:extLst>
          </p:cNvPr>
          <p:cNvPicPr>
            <a:picLocks noChangeAspect="1"/>
          </p:cNvPicPr>
          <p:nvPr/>
        </p:nvPicPr>
        <p:blipFill>
          <a:blip r:embed="rId2">
            <a:extLst>
              <a:ext uri="{96DAC541-7B7A-43D3-8B79-37D633B846F1}">
                <asvg:svgBlip xmlns:asvg="http://schemas.microsoft.com/office/drawing/2016/SVG/main" r:embed="rId3"/>
              </a:ext>
            </a:extLst>
          </a:blip>
          <a:srcRect t="8994" b="8994"/>
          <a:stretch/>
        </p:blipFill>
        <p:spPr>
          <a:xfrm>
            <a:off x="8009963" y="3164868"/>
            <a:ext cx="3697917" cy="3032733"/>
          </a:xfrm>
          <a:prstGeom prst="rect">
            <a:avLst/>
          </a:prstGeom>
          <a:noFill/>
        </p:spPr>
      </p:pic>
      <p:sp>
        <p:nvSpPr>
          <p:cNvPr id="30" name="Slide Number Placeholder 6">
            <a:extLst>
              <a:ext uri="{FF2B5EF4-FFF2-40B4-BE49-F238E27FC236}">
                <a16:creationId xmlns:a16="http://schemas.microsoft.com/office/drawing/2014/main" id="{39C6D96A-0DAE-F38F-C933-E3CF255CF3C0}"/>
              </a:ext>
            </a:extLst>
          </p:cNvPr>
          <p:cNvSpPr>
            <a:spLocks noGrp="1"/>
          </p:cNvSpPr>
          <p:nvPr>
            <p:ph type="sldNum" sz="quarter" idx="12"/>
          </p:nvPr>
        </p:nvSpPr>
        <p:spPr>
          <a:xfrm>
            <a:off x="8610600" y="6356351"/>
            <a:ext cx="2743200" cy="365125"/>
          </a:xfrm>
        </p:spPr>
        <p:txBody>
          <a:bodyPr anchor="ctr">
            <a:normAutofit/>
          </a:bodyPr>
          <a:lstStyle/>
          <a:p>
            <a:pPr>
              <a:spcAft>
                <a:spcPts val="600"/>
              </a:spcAft>
            </a:pPr>
            <a:fld id="{A49DFD55-3C28-40EF-9E31-A92D2E4017FF}" type="slidenum">
              <a:rPr lang="en-US" smtClean="0"/>
              <a:pPr>
                <a:spcAft>
                  <a:spcPts val="600"/>
                </a:spcAft>
              </a:pPr>
              <a:t>23</a:t>
            </a:fld>
            <a:endParaRPr lang="en-US"/>
          </a:p>
        </p:txBody>
      </p:sp>
    </p:spTree>
    <p:extLst>
      <p:ext uri="{BB962C8B-B14F-4D97-AF65-F5344CB8AC3E}">
        <p14:creationId xmlns:p14="http://schemas.microsoft.com/office/powerpoint/2010/main" val="404453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78C1-E4E4-1D69-1DBA-E23713949AC4}"/>
              </a:ext>
            </a:extLst>
          </p:cNvPr>
          <p:cNvSpPr>
            <a:spLocks noGrp="1"/>
          </p:cNvSpPr>
          <p:nvPr>
            <p:ph type="title"/>
          </p:nvPr>
        </p:nvSpPr>
        <p:spPr>
          <a:xfrm>
            <a:off x="1322317" y="268361"/>
            <a:ext cx="7288283" cy="2121177"/>
          </a:xfrm>
        </p:spPr>
        <p:txBody>
          <a:bodyPr anchor="b">
            <a:normAutofit/>
          </a:bodyPr>
          <a:lstStyle/>
          <a:p>
            <a:r>
              <a:rPr lang="en-US" b="0" i="0" u="none" strike="noStrike" baseline="0"/>
              <a:t>3. Data Acquisition for Process Mining</a:t>
            </a:r>
          </a:p>
        </p:txBody>
      </p:sp>
      <p:sp>
        <p:nvSpPr>
          <p:cNvPr id="3" name="Text Placeholder 2">
            <a:extLst>
              <a:ext uri="{FF2B5EF4-FFF2-40B4-BE49-F238E27FC236}">
                <a16:creationId xmlns:a16="http://schemas.microsoft.com/office/drawing/2014/main" id="{16940343-7CF4-8025-B48C-7DCE448F8D19}"/>
              </a:ext>
            </a:extLst>
          </p:cNvPr>
          <p:cNvSpPr>
            <a:spLocks noGrp="1"/>
          </p:cNvSpPr>
          <p:nvPr>
            <p:ph sz="half" idx="2"/>
          </p:nvPr>
        </p:nvSpPr>
        <p:spPr>
          <a:xfrm>
            <a:off x="1322389" y="2763079"/>
            <a:ext cx="6828489" cy="3407051"/>
          </a:xfrm>
        </p:spPr>
        <p:txBody>
          <a:bodyPr>
            <a:normAutofit lnSpcReduction="10000"/>
          </a:bodyPr>
          <a:lstStyle/>
          <a:p>
            <a:pPr marL="0" lvl="1" indent="0">
              <a:buNone/>
            </a:pPr>
            <a:r>
              <a:rPr lang="en-US" sz="2400" b="1" dirty="0"/>
              <a:t>Enrichment</a:t>
            </a:r>
            <a:endParaRPr lang="en-US" b="0" i="0" u="none" strike="noStrike" baseline="0" dirty="0"/>
          </a:p>
          <a:p>
            <a:pPr lvl="3"/>
            <a:r>
              <a:rPr lang="en-US" b="1" i="0" u="none" strike="noStrike" baseline="0" dirty="0"/>
              <a:t>Adding Contextual Data:</a:t>
            </a:r>
            <a:r>
              <a:rPr lang="en-US" b="0" i="0" u="none" strike="noStrike" baseline="0" dirty="0"/>
              <a:t> Integrating additional data sources to </a:t>
            </a:r>
            <a:r>
              <a:rPr lang="en-US" b="0" i="0" u="none" strike="noStrike" baseline="0" dirty="0">
                <a:solidFill>
                  <a:schemeClr val="accent2"/>
                </a:solidFill>
              </a:rPr>
              <a:t>provide more context to the events</a:t>
            </a:r>
            <a:r>
              <a:rPr lang="en-US" b="0" i="0" u="none" strike="noStrike" baseline="0" dirty="0"/>
              <a:t>, such as customer information or external environmental factors.</a:t>
            </a:r>
          </a:p>
          <a:p>
            <a:pPr lvl="3"/>
            <a:r>
              <a:rPr lang="en-US" b="1" i="0" u="none" strike="noStrike" baseline="0" dirty="0"/>
              <a:t>Calculating Derived Attributes:</a:t>
            </a:r>
            <a:r>
              <a:rPr lang="en-US" b="0" i="0" u="none" strike="noStrike" baseline="0" dirty="0"/>
              <a:t> Creating new attributes from existing data, such as calculating the duration of each activity or the time between events.</a:t>
            </a:r>
          </a:p>
          <a:p>
            <a:pPr lvl="3"/>
            <a:r>
              <a:rPr lang="en-US" b="1" i="0" u="none" strike="noStrike" baseline="0" dirty="0"/>
              <a:t>Annotating Data:</a:t>
            </a:r>
            <a:r>
              <a:rPr lang="en-US" b="0" i="0" u="none" strike="noStrike" baseline="0" dirty="0"/>
              <a:t> Adding labels or tags to events to facilitate later analysis, such as categorizing events based on their importance or type.</a:t>
            </a:r>
          </a:p>
        </p:txBody>
      </p:sp>
      <p:sp>
        <p:nvSpPr>
          <p:cNvPr id="8" name="Slide Number Placeholder 3">
            <a:extLst>
              <a:ext uri="{FF2B5EF4-FFF2-40B4-BE49-F238E27FC236}">
                <a16:creationId xmlns:a16="http://schemas.microsoft.com/office/drawing/2014/main" id="{5D921461-E93C-5D2D-83DD-159744CDA71C}"/>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24</a:t>
            </a:fld>
            <a:endParaRPr lang="en-US"/>
          </a:p>
        </p:txBody>
      </p:sp>
      <p:pic>
        <p:nvPicPr>
          <p:cNvPr id="5" name="Graphic 4" descr="Left Brain with solid fill">
            <a:extLst>
              <a:ext uri="{FF2B5EF4-FFF2-40B4-BE49-F238E27FC236}">
                <a16:creationId xmlns:a16="http://schemas.microsoft.com/office/drawing/2014/main" id="{203429F5-38CF-1593-203C-AB5211E5EA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0097" y="2763077"/>
            <a:ext cx="3110883" cy="3407051"/>
          </a:xfrm>
          <a:prstGeom prst="rect">
            <a:avLst/>
          </a:prstGeom>
        </p:spPr>
      </p:pic>
    </p:spTree>
    <p:extLst>
      <p:ext uri="{BB962C8B-B14F-4D97-AF65-F5344CB8AC3E}">
        <p14:creationId xmlns:p14="http://schemas.microsoft.com/office/powerpoint/2010/main" val="2123886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76E253-AF80-A771-5550-0BDF4CCC069B}"/>
              </a:ext>
            </a:extLst>
          </p:cNvPr>
          <p:cNvSpPr>
            <a:spLocks noGrp="1"/>
          </p:cNvSpPr>
          <p:nvPr>
            <p:ph type="ctrTitle"/>
          </p:nvPr>
        </p:nvSpPr>
        <p:spPr/>
        <p:txBody>
          <a:bodyPr/>
          <a:lstStyle/>
          <a:p>
            <a:r>
              <a:rPr lang="en-US" dirty="0"/>
              <a:t>TYPES OF PROCESS MINING</a:t>
            </a:r>
          </a:p>
        </p:txBody>
      </p:sp>
      <p:sp>
        <p:nvSpPr>
          <p:cNvPr id="4" name="Slide Number Placeholder 3">
            <a:extLst>
              <a:ext uri="{FF2B5EF4-FFF2-40B4-BE49-F238E27FC236}">
                <a16:creationId xmlns:a16="http://schemas.microsoft.com/office/drawing/2014/main" id="{1703A6AA-0893-4A7A-3852-3846BE2680DA}"/>
              </a:ext>
            </a:extLst>
          </p:cNvPr>
          <p:cNvSpPr>
            <a:spLocks noGrp="1"/>
          </p:cNvSpPr>
          <p:nvPr>
            <p:ph type="sldNum" sz="quarter" idx="4294967295"/>
          </p:nvPr>
        </p:nvSpPr>
        <p:spPr>
          <a:xfrm>
            <a:off x="11204577" y="6356351"/>
            <a:ext cx="987425" cy="365125"/>
          </a:xfrm>
        </p:spPr>
        <p:txBody>
          <a:bodyPr/>
          <a:lstStyle/>
          <a:p>
            <a:fld id="{A49DFD55-3C28-40EF-9E31-A92D2E4017FF}" type="slidenum">
              <a:rPr lang="en-US" smtClean="0"/>
              <a:pPr/>
              <a:t>25</a:t>
            </a:fld>
            <a:endParaRPr lang="en-US"/>
          </a:p>
        </p:txBody>
      </p:sp>
    </p:spTree>
    <p:extLst>
      <p:ext uri="{BB962C8B-B14F-4D97-AF65-F5344CB8AC3E}">
        <p14:creationId xmlns:p14="http://schemas.microsoft.com/office/powerpoint/2010/main" val="2802608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p:txBody>
          <a:bodyPr anchor="b">
            <a:normAutofit/>
          </a:bodyPr>
          <a:lstStyle/>
          <a:p>
            <a:r>
              <a:rPr lang="en-US" dirty="0"/>
              <a:t>3</a:t>
            </a:r>
            <a:r>
              <a:rPr lang="en-US" b="0" i="0" u="none" strike="noStrike" baseline="0" dirty="0"/>
              <a:t>. TYPES OF PROCESS Mining</a:t>
            </a:r>
          </a:p>
        </p:txBody>
      </p:sp>
      <p:sp>
        <p:nvSpPr>
          <p:cNvPr id="3" name="Text Placeholder 2">
            <a:extLst>
              <a:ext uri="{FF2B5EF4-FFF2-40B4-BE49-F238E27FC236}">
                <a16:creationId xmlns:a16="http://schemas.microsoft.com/office/drawing/2014/main" id="{FBF5D4E6-8492-45D4-3903-87F8FA679B62}"/>
              </a:ext>
            </a:extLst>
          </p:cNvPr>
          <p:cNvSpPr>
            <a:spLocks noGrp="1"/>
          </p:cNvSpPr>
          <p:nvPr>
            <p:ph sz="half" idx="2"/>
          </p:nvPr>
        </p:nvSpPr>
        <p:spPr>
          <a:xfrm>
            <a:off x="1322390" y="3112593"/>
            <a:ext cx="6858767" cy="3057536"/>
          </a:xfrm>
        </p:spPr>
        <p:txBody>
          <a:bodyPr>
            <a:normAutofit/>
          </a:bodyPr>
          <a:lstStyle/>
          <a:p>
            <a:pPr lvl="2">
              <a:lnSpc>
                <a:spcPct val="90000"/>
              </a:lnSpc>
            </a:pPr>
            <a:r>
              <a:rPr lang="en-US" sz="2000" b="1" dirty="0"/>
              <a:t>Definition:</a:t>
            </a:r>
            <a:r>
              <a:rPr lang="en-US" sz="2000" dirty="0"/>
              <a:t> Process discovery is the technique of </a:t>
            </a:r>
            <a:r>
              <a:rPr lang="en-US" sz="2000" dirty="0">
                <a:solidFill>
                  <a:schemeClr val="accent2"/>
                </a:solidFill>
              </a:rPr>
              <a:t>automatically generating a process model </a:t>
            </a:r>
            <a:r>
              <a:rPr lang="en-US" sz="2000" dirty="0"/>
              <a:t>from event logs without any prior knowledge of the process.</a:t>
            </a:r>
          </a:p>
          <a:p>
            <a:pPr lvl="2">
              <a:lnSpc>
                <a:spcPct val="90000"/>
              </a:lnSpc>
            </a:pPr>
            <a:r>
              <a:rPr lang="en-US" sz="2000" b="1" dirty="0"/>
              <a:t>Purpose:</a:t>
            </a:r>
            <a:r>
              <a:rPr lang="en-US" sz="2000" dirty="0"/>
              <a:t> The goal is to uncover the actual process flow and compare it to the designed or expected process to identify discrepancies.</a:t>
            </a:r>
          </a:p>
        </p:txBody>
      </p:sp>
      <p:sp>
        <p:nvSpPr>
          <p:cNvPr id="9" name="Slide Number Placeholder 3">
            <a:extLst>
              <a:ext uri="{FF2B5EF4-FFF2-40B4-BE49-F238E27FC236}">
                <a16:creationId xmlns:a16="http://schemas.microsoft.com/office/drawing/2014/main" id="{3AB0DACB-33F6-1EB6-80B1-08ED3683A66A}"/>
              </a:ext>
            </a:extLst>
          </p:cNvPr>
          <p:cNvSpPr>
            <a:spLocks noGrp="1"/>
          </p:cNvSpPr>
          <p:nvPr>
            <p:ph type="sldNum" sz="quarter" idx="12"/>
          </p:nvPr>
        </p:nvSpPr>
        <p:spPr/>
        <p:txBody>
          <a:bodyPr anchor="ctr">
            <a:normAutofit/>
          </a:bodyPr>
          <a:lstStyle/>
          <a:p>
            <a:pPr>
              <a:spcAft>
                <a:spcPts val="600"/>
              </a:spcAft>
            </a:pPr>
            <a:fld id="{A49DFD55-3C28-40EF-9E31-A92D2E4017FF}" type="slidenum">
              <a:rPr lang="en-US" smtClean="0"/>
              <a:pPr>
                <a:spcAft>
                  <a:spcPts val="600"/>
                </a:spcAft>
              </a:pPr>
              <a:t>26</a:t>
            </a:fld>
            <a:endParaRPr lang="en-US"/>
          </a:p>
        </p:txBody>
      </p:sp>
      <p:sp>
        <p:nvSpPr>
          <p:cNvPr id="6" name="TextBox 5">
            <a:extLst>
              <a:ext uri="{FF2B5EF4-FFF2-40B4-BE49-F238E27FC236}">
                <a16:creationId xmlns:a16="http://schemas.microsoft.com/office/drawing/2014/main" id="{53DAFA6A-A6FF-8209-4EB9-CB51B4FC8E4B}"/>
              </a:ext>
            </a:extLst>
          </p:cNvPr>
          <p:cNvSpPr txBox="1"/>
          <p:nvPr/>
        </p:nvSpPr>
        <p:spPr>
          <a:xfrm>
            <a:off x="1277739" y="2528194"/>
            <a:ext cx="3439597" cy="461665"/>
          </a:xfrm>
          <a:prstGeom prst="rect">
            <a:avLst/>
          </a:prstGeom>
          <a:noFill/>
        </p:spPr>
        <p:txBody>
          <a:bodyPr wrap="square" rtlCol="0" anchor="b">
            <a:spAutoFit/>
          </a:bodyPr>
          <a:lstStyle/>
          <a:p>
            <a:r>
              <a:rPr lang="en-US" sz="2400" b="1" dirty="0"/>
              <a:t>Process Discovery</a:t>
            </a:r>
          </a:p>
        </p:txBody>
      </p:sp>
      <p:pic>
        <p:nvPicPr>
          <p:cNvPr id="8" name="Graphic 7" descr="Workflow with solid fill">
            <a:extLst>
              <a:ext uri="{FF2B5EF4-FFF2-40B4-BE49-F238E27FC236}">
                <a16:creationId xmlns:a16="http://schemas.microsoft.com/office/drawing/2014/main" id="{F466860F-A3AB-D792-9D10-7C691AA8C3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1531" y="2596245"/>
            <a:ext cx="2847767" cy="2847767"/>
          </a:xfrm>
          <a:prstGeom prst="rect">
            <a:avLst/>
          </a:prstGeom>
        </p:spPr>
      </p:pic>
    </p:spTree>
    <p:extLst>
      <p:ext uri="{BB962C8B-B14F-4D97-AF65-F5344CB8AC3E}">
        <p14:creationId xmlns:p14="http://schemas.microsoft.com/office/powerpoint/2010/main" val="1629574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59B3-EB07-33FF-D01C-CFB731F6EEC9}"/>
              </a:ext>
            </a:extLst>
          </p:cNvPr>
          <p:cNvSpPr>
            <a:spLocks noGrp="1"/>
          </p:cNvSpPr>
          <p:nvPr>
            <p:ph type="title"/>
          </p:nvPr>
        </p:nvSpPr>
        <p:spPr/>
        <p:txBody>
          <a:bodyPr/>
          <a:lstStyle/>
          <a:p>
            <a:r>
              <a:rPr lang="en-US" dirty="0"/>
              <a:t>3</a:t>
            </a:r>
            <a:r>
              <a:rPr lang="en-US" b="0" i="0" u="none" strike="noStrike" baseline="0" dirty="0"/>
              <a:t>. TYPES OF PROCESS Mining</a:t>
            </a:r>
            <a:endParaRPr lang="en-US" dirty="0"/>
          </a:p>
        </p:txBody>
      </p:sp>
      <p:sp>
        <p:nvSpPr>
          <p:cNvPr id="3" name="Content Placeholder 2">
            <a:extLst>
              <a:ext uri="{FF2B5EF4-FFF2-40B4-BE49-F238E27FC236}">
                <a16:creationId xmlns:a16="http://schemas.microsoft.com/office/drawing/2014/main" id="{DEBD7737-9683-B41E-21AC-7846882852E1}"/>
              </a:ext>
            </a:extLst>
          </p:cNvPr>
          <p:cNvSpPr>
            <a:spLocks noGrp="1"/>
          </p:cNvSpPr>
          <p:nvPr>
            <p:ph sz="half" idx="2"/>
          </p:nvPr>
        </p:nvSpPr>
        <p:spPr>
          <a:xfrm>
            <a:off x="1322388" y="2763079"/>
            <a:ext cx="8069893" cy="3492387"/>
          </a:xfrm>
        </p:spPr>
        <p:txBody>
          <a:bodyPr>
            <a:normAutofit/>
          </a:bodyPr>
          <a:lstStyle/>
          <a:p>
            <a:pPr marL="281172" lvl="2" indent="0">
              <a:lnSpc>
                <a:spcPct val="90000"/>
              </a:lnSpc>
              <a:buNone/>
            </a:pPr>
            <a:r>
              <a:rPr lang="en-US" sz="2400" b="1" dirty="0"/>
              <a:t>Process Discovery Methods</a:t>
            </a:r>
            <a:endParaRPr lang="en-US" sz="2000" b="1" dirty="0"/>
          </a:p>
          <a:p>
            <a:pPr lvl="2">
              <a:lnSpc>
                <a:spcPct val="90000"/>
              </a:lnSpc>
            </a:pPr>
            <a:r>
              <a:rPr lang="en-US" sz="2000" b="1" dirty="0"/>
              <a:t>Alpha Algorithm:</a:t>
            </a:r>
            <a:r>
              <a:rPr lang="en-US" sz="2000" dirty="0"/>
              <a:t> A simple and basic algorithm that constructs a process model based on causal dependencies between activities.</a:t>
            </a:r>
          </a:p>
          <a:p>
            <a:pPr lvl="2">
              <a:lnSpc>
                <a:spcPct val="90000"/>
              </a:lnSpc>
            </a:pPr>
            <a:r>
              <a:rPr lang="en-US" sz="2000" b="1" dirty="0"/>
              <a:t>Heuristic Miner</a:t>
            </a:r>
            <a:r>
              <a:rPr lang="en-US" sz="2000" dirty="0"/>
              <a:t>: An advanced algorithm that deals with noise and exceptions by </a:t>
            </a:r>
            <a:r>
              <a:rPr lang="en-US" sz="2000" dirty="0">
                <a:solidFill>
                  <a:schemeClr val="accent2"/>
                </a:solidFill>
              </a:rPr>
              <a:t>focusing on the most frequent paths</a:t>
            </a:r>
            <a:r>
              <a:rPr lang="en-US" sz="2000" dirty="0"/>
              <a:t>.</a:t>
            </a:r>
          </a:p>
          <a:p>
            <a:pPr lvl="2">
              <a:lnSpc>
                <a:spcPct val="90000"/>
              </a:lnSpc>
            </a:pPr>
            <a:r>
              <a:rPr lang="en-US" sz="2000" b="1" dirty="0"/>
              <a:t>Fuzzy Miner</a:t>
            </a:r>
            <a:r>
              <a:rPr lang="en-US" sz="2000" dirty="0"/>
              <a:t>: Provides a flexible approach </a:t>
            </a:r>
            <a:r>
              <a:rPr lang="en-US" sz="2000" dirty="0">
                <a:solidFill>
                  <a:schemeClr val="accent2"/>
                </a:solidFill>
              </a:rPr>
              <a:t>by emphasizing the main process paths </a:t>
            </a:r>
            <a:r>
              <a:rPr lang="en-US" sz="2000" dirty="0"/>
              <a:t>while allowing for the presence of less frequent behavior.</a:t>
            </a:r>
          </a:p>
          <a:p>
            <a:pPr marL="281172" lvl="2" indent="0">
              <a:lnSpc>
                <a:spcPct val="90000"/>
              </a:lnSpc>
              <a:buNone/>
            </a:pPr>
            <a:endParaRPr lang="en-US" sz="2000" dirty="0"/>
          </a:p>
          <a:p>
            <a:endParaRPr lang="en-US" sz="2000" dirty="0"/>
          </a:p>
        </p:txBody>
      </p:sp>
      <p:sp>
        <p:nvSpPr>
          <p:cNvPr id="4" name="Slide Number Placeholder 3">
            <a:extLst>
              <a:ext uri="{FF2B5EF4-FFF2-40B4-BE49-F238E27FC236}">
                <a16:creationId xmlns:a16="http://schemas.microsoft.com/office/drawing/2014/main" id="{C437C044-1A50-B829-EA89-B1F576ECC56C}"/>
              </a:ext>
            </a:extLst>
          </p:cNvPr>
          <p:cNvSpPr>
            <a:spLocks noGrp="1"/>
          </p:cNvSpPr>
          <p:nvPr>
            <p:ph type="sldNum" sz="quarter" idx="12"/>
          </p:nvPr>
        </p:nvSpPr>
        <p:spPr/>
        <p:txBody>
          <a:bodyPr/>
          <a:lstStyle/>
          <a:p>
            <a:fld id="{A49DFD55-3C28-40EF-9E31-A92D2E4017FF}" type="slidenum">
              <a:rPr lang="en-US" smtClean="0"/>
              <a:pPr/>
              <a:t>27</a:t>
            </a:fld>
            <a:endParaRPr lang="en-US"/>
          </a:p>
        </p:txBody>
      </p:sp>
    </p:spTree>
    <p:extLst>
      <p:ext uri="{BB962C8B-B14F-4D97-AF65-F5344CB8AC3E}">
        <p14:creationId xmlns:p14="http://schemas.microsoft.com/office/powerpoint/2010/main" val="2098729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p:txBody>
          <a:bodyPr anchor="b">
            <a:normAutofit/>
          </a:bodyPr>
          <a:lstStyle/>
          <a:p>
            <a:r>
              <a:rPr lang="en-US" dirty="0"/>
              <a:t>3</a:t>
            </a:r>
            <a:r>
              <a:rPr lang="en-US" b="0" i="0" u="none" strike="noStrike" baseline="0" dirty="0"/>
              <a:t>. TYPES OF PROCESS Mining</a:t>
            </a:r>
          </a:p>
        </p:txBody>
      </p:sp>
      <p:sp>
        <p:nvSpPr>
          <p:cNvPr id="10" name="Content Placeholder 9">
            <a:extLst>
              <a:ext uri="{FF2B5EF4-FFF2-40B4-BE49-F238E27FC236}">
                <a16:creationId xmlns:a16="http://schemas.microsoft.com/office/drawing/2014/main" id="{222F279B-63C4-3425-BE14-9FC1170E1FCB}"/>
              </a:ext>
            </a:extLst>
          </p:cNvPr>
          <p:cNvSpPr>
            <a:spLocks noGrp="1"/>
          </p:cNvSpPr>
          <p:nvPr>
            <p:ph sz="half" idx="2"/>
          </p:nvPr>
        </p:nvSpPr>
        <p:spPr>
          <a:xfrm>
            <a:off x="1322389" y="3294263"/>
            <a:ext cx="7288212" cy="2875867"/>
          </a:xfrm>
        </p:spPr>
        <p:txBody>
          <a:bodyPr>
            <a:normAutofit/>
          </a:bodyPr>
          <a:lstStyle/>
          <a:p>
            <a:r>
              <a:rPr lang="en-US" sz="2000" dirty="0"/>
              <a:t>Definition: </a:t>
            </a:r>
            <a:r>
              <a:rPr lang="en-US" sz="2000" b="0" dirty="0"/>
              <a:t>Involves </a:t>
            </a:r>
            <a:r>
              <a:rPr lang="en-US" sz="2000" b="0" dirty="0">
                <a:solidFill>
                  <a:schemeClr val="accent2"/>
                </a:solidFill>
              </a:rPr>
              <a:t>comparing an existing process model with an event log</a:t>
            </a:r>
            <a:r>
              <a:rPr lang="en-US" sz="2000" b="0" dirty="0"/>
              <a:t> of the same process to check if the reality, as recorded in the log, conforms to the model.</a:t>
            </a:r>
          </a:p>
          <a:p>
            <a:r>
              <a:rPr lang="en-US" sz="2000" dirty="0"/>
              <a:t>Purpose: </a:t>
            </a:r>
            <a:r>
              <a:rPr lang="en-US" sz="2000" b="0" dirty="0"/>
              <a:t>This technique is </a:t>
            </a:r>
            <a:r>
              <a:rPr lang="en-US" sz="2000" b="0" dirty="0">
                <a:solidFill>
                  <a:schemeClr val="accent2"/>
                </a:solidFill>
              </a:rPr>
              <a:t>used to detect deviations, </a:t>
            </a:r>
            <a:r>
              <a:rPr lang="en-US" sz="2000" b="0" dirty="0">
                <a:solidFill>
                  <a:srgbClr val="181419"/>
                </a:solidFill>
              </a:rPr>
              <a:t>measure compliance</a:t>
            </a:r>
            <a:r>
              <a:rPr lang="en-US" sz="2000" b="0" dirty="0"/>
              <a:t>, and improve process models by identifying and understanding the differences.</a:t>
            </a:r>
          </a:p>
        </p:txBody>
      </p:sp>
      <p:sp>
        <p:nvSpPr>
          <p:cNvPr id="11" name="Slide Number Placeholder 3">
            <a:extLst>
              <a:ext uri="{FF2B5EF4-FFF2-40B4-BE49-F238E27FC236}">
                <a16:creationId xmlns:a16="http://schemas.microsoft.com/office/drawing/2014/main" id="{1D703662-FDC1-0D3C-9072-11AED6A9532A}"/>
              </a:ext>
            </a:extLst>
          </p:cNvPr>
          <p:cNvSpPr>
            <a:spLocks noGrp="1"/>
          </p:cNvSpPr>
          <p:nvPr>
            <p:ph type="sldNum" sz="quarter" idx="12"/>
          </p:nvPr>
        </p:nvSpPr>
        <p:spPr/>
        <p:txBody>
          <a:bodyPr/>
          <a:lstStyle/>
          <a:p>
            <a:pPr>
              <a:spcAft>
                <a:spcPts val="600"/>
              </a:spcAft>
            </a:pPr>
            <a:fld id="{A49DFD55-3C28-40EF-9E31-A92D2E4017FF}" type="slidenum">
              <a:rPr lang="en-US" smtClean="0"/>
              <a:pPr>
                <a:spcAft>
                  <a:spcPts val="600"/>
                </a:spcAft>
              </a:pPr>
              <a:t>28</a:t>
            </a:fld>
            <a:endParaRPr lang="en-US"/>
          </a:p>
        </p:txBody>
      </p:sp>
      <p:sp>
        <p:nvSpPr>
          <p:cNvPr id="14" name="TextBox 13">
            <a:extLst>
              <a:ext uri="{FF2B5EF4-FFF2-40B4-BE49-F238E27FC236}">
                <a16:creationId xmlns:a16="http://schemas.microsoft.com/office/drawing/2014/main" id="{8AE4404E-896C-832B-585A-C6AE17AEA0A5}"/>
              </a:ext>
            </a:extLst>
          </p:cNvPr>
          <p:cNvSpPr txBox="1"/>
          <p:nvPr/>
        </p:nvSpPr>
        <p:spPr>
          <a:xfrm>
            <a:off x="1322319" y="2579699"/>
            <a:ext cx="4133804" cy="461665"/>
          </a:xfrm>
          <a:prstGeom prst="rect">
            <a:avLst/>
          </a:prstGeom>
          <a:noFill/>
        </p:spPr>
        <p:txBody>
          <a:bodyPr wrap="square" rtlCol="0">
            <a:spAutoFit/>
          </a:bodyPr>
          <a:lstStyle/>
          <a:p>
            <a:r>
              <a:rPr lang="en-US" sz="2400" b="1" dirty="0"/>
              <a:t>Conformance checking</a:t>
            </a:r>
          </a:p>
        </p:txBody>
      </p:sp>
      <p:pic>
        <p:nvPicPr>
          <p:cNvPr id="16" name="Graphic 15" descr="Fork In Road outline">
            <a:extLst>
              <a:ext uri="{FF2B5EF4-FFF2-40B4-BE49-F238E27FC236}">
                <a16:creationId xmlns:a16="http://schemas.microsoft.com/office/drawing/2014/main" id="{CB1987E0-93EB-8854-0D32-2BCAA9D3080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8793316" y="2841309"/>
            <a:ext cx="2567587" cy="2567587"/>
          </a:xfrm>
          <a:prstGeom prst="rect">
            <a:avLst/>
          </a:prstGeom>
        </p:spPr>
      </p:pic>
    </p:spTree>
    <p:extLst>
      <p:ext uri="{BB962C8B-B14F-4D97-AF65-F5344CB8AC3E}">
        <p14:creationId xmlns:p14="http://schemas.microsoft.com/office/powerpoint/2010/main" val="3166960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p:txBody>
          <a:bodyPr anchor="b">
            <a:normAutofit/>
          </a:bodyPr>
          <a:lstStyle/>
          <a:p>
            <a:r>
              <a:rPr lang="en-US" dirty="0"/>
              <a:t>3</a:t>
            </a:r>
            <a:r>
              <a:rPr lang="en-US" b="0" i="0" u="none" strike="noStrike" baseline="0" dirty="0"/>
              <a:t>. TYPES OF PROCESS Mining</a:t>
            </a:r>
          </a:p>
        </p:txBody>
      </p:sp>
      <p:sp>
        <p:nvSpPr>
          <p:cNvPr id="10" name="Content Placeholder 9">
            <a:extLst>
              <a:ext uri="{FF2B5EF4-FFF2-40B4-BE49-F238E27FC236}">
                <a16:creationId xmlns:a16="http://schemas.microsoft.com/office/drawing/2014/main" id="{222F279B-63C4-3425-BE14-9FC1170E1FCB}"/>
              </a:ext>
            </a:extLst>
          </p:cNvPr>
          <p:cNvSpPr>
            <a:spLocks noGrp="1"/>
          </p:cNvSpPr>
          <p:nvPr>
            <p:ph sz="half" idx="2"/>
          </p:nvPr>
        </p:nvSpPr>
        <p:spPr>
          <a:xfrm>
            <a:off x="1322389" y="3294263"/>
            <a:ext cx="7288212" cy="2875867"/>
          </a:xfrm>
        </p:spPr>
        <p:txBody>
          <a:bodyPr>
            <a:normAutofit lnSpcReduction="10000"/>
          </a:bodyPr>
          <a:lstStyle/>
          <a:p>
            <a:r>
              <a:rPr lang="en-US" sz="2000" dirty="0"/>
              <a:t>Token-based Replay: </a:t>
            </a:r>
            <a:r>
              <a:rPr lang="en-US" sz="2000" b="0" dirty="0"/>
              <a:t>Simulates the process model using event log data to identify where deviations occur.</a:t>
            </a:r>
          </a:p>
          <a:p>
            <a:r>
              <a:rPr lang="en-US" sz="2000" dirty="0"/>
              <a:t>Alignments: </a:t>
            </a:r>
            <a:r>
              <a:rPr lang="en-US" sz="2000" b="0" dirty="0"/>
              <a:t>Creates a step-by-step alignment between the event log and the process model to pinpoint exact deviations.</a:t>
            </a:r>
          </a:p>
          <a:p>
            <a:r>
              <a:rPr lang="en-US" sz="2000" dirty="0"/>
              <a:t>Fitness, Precision, Generalization, and Simplicity Metrics: </a:t>
            </a:r>
            <a:r>
              <a:rPr lang="en-US" sz="2000" b="0" dirty="0"/>
              <a:t>Evaluate how well the process model represents the actual process, including its accuracy, overfitting, underfitting, and complexity.</a:t>
            </a:r>
          </a:p>
        </p:txBody>
      </p:sp>
      <p:sp>
        <p:nvSpPr>
          <p:cNvPr id="11" name="Slide Number Placeholder 3">
            <a:extLst>
              <a:ext uri="{FF2B5EF4-FFF2-40B4-BE49-F238E27FC236}">
                <a16:creationId xmlns:a16="http://schemas.microsoft.com/office/drawing/2014/main" id="{1D703662-FDC1-0D3C-9072-11AED6A9532A}"/>
              </a:ext>
            </a:extLst>
          </p:cNvPr>
          <p:cNvSpPr>
            <a:spLocks noGrp="1"/>
          </p:cNvSpPr>
          <p:nvPr>
            <p:ph type="sldNum" sz="quarter" idx="12"/>
          </p:nvPr>
        </p:nvSpPr>
        <p:spPr/>
        <p:txBody>
          <a:bodyPr/>
          <a:lstStyle/>
          <a:p>
            <a:pPr>
              <a:spcAft>
                <a:spcPts val="600"/>
              </a:spcAft>
            </a:pPr>
            <a:fld id="{A49DFD55-3C28-40EF-9E31-A92D2E4017FF}" type="slidenum">
              <a:rPr lang="en-US" smtClean="0"/>
              <a:pPr>
                <a:spcAft>
                  <a:spcPts val="600"/>
                </a:spcAft>
              </a:pPr>
              <a:t>29</a:t>
            </a:fld>
            <a:endParaRPr lang="en-US"/>
          </a:p>
        </p:txBody>
      </p:sp>
      <p:sp>
        <p:nvSpPr>
          <p:cNvPr id="14" name="TextBox 13">
            <a:extLst>
              <a:ext uri="{FF2B5EF4-FFF2-40B4-BE49-F238E27FC236}">
                <a16:creationId xmlns:a16="http://schemas.microsoft.com/office/drawing/2014/main" id="{8AE4404E-896C-832B-585A-C6AE17AEA0A5}"/>
              </a:ext>
            </a:extLst>
          </p:cNvPr>
          <p:cNvSpPr txBox="1"/>
          <p:nvPr/>
        </p:nvSpPr>
        <p:spPr>
          <a:xfrm>
            <a:off x="1322319" y="2579699"/>
            <a:ext cx="4521364" cy="461665"/>
          </a:xfrm>
          <a:prstGeom prst="rect">
            <a:avLst/>
          </a:prstGeom>
          <a:noFill/>
        </p:spPr>
        <p:txBody>
          <a:bodyPr wrap="square" rtlCol="0">
            <a:spAutoFit/>
          </a:bodyPr>
          <a:lstStyle/>
          <a:p>
            <a:r>
              <a:rPr lang="en-US" sz="2400" b="1" dirty="0"/>
              <a:t>Conformance checking methods</a:t>
            </a:r>
          </a:p>
        </p:txBody>
      </p:sp>
    </p:spTree>
    <p:extLst>
      <p:ext uri="{BB962C8B-B14F-4D97-AF65-F5344CB8AC3E}">
        <p14:creationId xmlns:p14="http://schemas.microsoft.com/office/powerpoint/2010/main" val="309969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49" y="487017"/>
            <a:ext cx="4179571" cy="3377355"/>
          </a:xfrm>
        </p:spPr>
        <p:txBody>
          <a:bodyPr/>
          <a:lstStyle/>
          <a:p>
            <a:r>
              <a:rPr lang="en-US" dirty="0"/>
              <a:t>Data mining</a:t>
            </a:r>
            <a:br>
              <a:rPr lang="en-US" dirty="0"/>
            </a:br>
            <a:r>
              <a:rPr lang="en-US" dirty="0"/>
              <a:t>vs</a:t>
            </a:r>
            <a:br>
              <a:rPr lang="en-US" dirty="0"/>
            </a:br>
            <a:r>
              <a:rPr lang="en-US" dirty="0"/>
              <a:t>process mining</a:t>
            </a:r>
          </a:p>
        </p:txBody>
      </p:sp>
    </p:spTree>
    <p:extLst>
      <p:ext uri="{BB962C8B-B14F-4D97-AF65-F5344CB8AC3E}">
        <p14:creationId xmlns:p14="http://schemas.microsoft.com/office/powerpoint/2010/main" val="60879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p:txBody>
          <a:bodyPr anchor="b">
            <a:normAutofit/>
          </a:bodyPr>
          <a:lstStyle/>
          <a:p>
            <a:r>
              <a:rPr lang="en-US" dirty="0"/>
              <a:t>3</a:t>
            </a:r>
            <a:r>
              <a:rPr lang="en-US" b="0" i="0" u="none" strike="noStrike" baseline="0" dirty="0"/>
              <a:t>. TYPES OF PROCESS Mining</a:t>
            </a:r>
          </a:p>
        </p:txBody>
      </p:sp>
      <p:sp>
        <p:nvSpPr>
          <p:cNvPr id="10" name="Content Placeholder 9">
            <a:extLst>
              <a:ext uri="{FF2B5EF4-FFF2-40B4-BE49-F238E27FC236}">
                <a16:creationId xmlns:a16="http://schemas.microsoft.com/office/drawing/2014/main" id="{222F279B-63C4-3425-BE14-9FC1170E1FCB}"/>
              </a:ext>
            </a:extLst>
          </p:cNvPr>
          <p:cNvSpPr>
            <a:spLocks noGrp="1"/>
          </p:cNvSpPr>
          <p:nvPr>
            <p:ph sz="half" idx="2"/>
          </p:nvPr>
        </p:nvSpPr>
        <p:spPr>
          <a:xfrm>
            <a:off x="1322389" y="3294263"/>
            <a:ext cx="7288212" cy="2875867"/>
          </a:xfrm>
        </p:spPr>
        <p:txBody>
          <a:bodyPr>
            <a:normAutofit/>
          </a:bodyPr>
          <a:lstStyle/>
          <a:p>
            <a:r>
              <a:rPr lang="en-US" sz="2000" dirty="0"/>
              <a:t>Definition: </a:t>
            </a:r>
            <a:r>
              <a:rPr lang="en-US" sz="2000" b="0" dirty="0"/>
              <a:t>Enhancement, also known as process extension or process improvement, </a:t>
            </a:r>
            <a:r>
              <a:rPr lang="en-US" sz="2000" b="0" dirty="0">
                <a:solidFill>
                  <a:schemeClr val="accent2"/>
                </a:solidFill>
              </a:rPr>
              <a:t>uses event logs to extend or improve an existing process model</a:t>
            </a:r>
            <a:r>
              <a:rPr lang="en-US" sz="2000" dirty="0"/>
              <a:t>.</a:t>
            </a:r>
          </a:p>
          <a:p>
            <a:r>
              <a:rPr lang="en-US" sz="2000" dirty="0"/>
              <a:t>Purpose: </a:t>
            </a:r>
            <a:r>
              <a:rPr lang="en-US" sz="2000" b="0" dirty="0"/>
              <a:t>The objective is to enhance the process model with additional perspectives, such as performance, compliance, or resource utilization, </a:t>
            </a:r>
            <a:r>
              <a:rPr lang="en-US" sz="2000" b="0" dirty="0">
                <a:solidFill>
                  <a:schemeClr val="accent2"/>
                </a:solidFill>
              </a:rPr>
              <a:t>to make it more comprehensive and useful.</a:t>
            </a:r>
          </a:p>
        </p:txBody>
      </p:sp>
      <p:sp>
        <p:nvSpPr>
          <p:cNvPr id="11" name="Slide Number Placeholder 3">
            <a:extLst>
              <a:ext uri="{FF2B5EF4-FFF2-40B4-BE49-F238E27FC236}">
                <a16:creationId xmlns:a16="http://schemas.microsoft.com/office/drawing/2014/main" id="{1D703662-FDC1-0D3C-9072-11AED6A9532A}"/>
              </a:ext>
            </a:extLst>
          </p:cNvPr>
          <p:cNvSpPr>
            <a:spLocks noGrp="1"/>
          </p:cNvSpPr>
          <p:nvPr>
            <p:ph type="sldNum" sz="quarter" idx="12"/>
          </p:nvPr>
        </p:nvSpPr>
        <p:spPr/>
        <p:txBody>
          <a:bodyPr/>
          <a:lstStyle/>
          <a:p>
            <a:pPr>
              <a:spcAft>
                <a:spcPts val="600"/>
              </a:spcAft>
            </a:pPr>
            <a:fld id="{A49DFD55-3C28-40EF-9E31-A92D2E4017FF}" type="slidenum">
              <a:rPr lang="en-US" smtClean="0"/>
              <a:pPr>
                <a:spcAft>
                  <a:spcPts val="600"/>
                </a:spcAft>
              </a:pPr>
              <a:t>30</a:t>
            </a:fld>
            <a:endParaRPr lang="en-US"/>
          </a:p>
        </p:txBody>
      </p:sp>
      <p:sp>
        <p:nvSpPr>
          <p:cNvPr id="14" name="TextBox 13">
            <a:extLst>
              <a:ext uri="{FF2B5EF4-FFF2-40B4-BE49-F238E27FC236}">
                <a16:creationId xmlns:a16="http://schemas.microsoft.com/office/drawing/2014/main" id="{8AE4404E-896C-832B-585A-C6AE17AEA0A5}"/>
              </a:ext>
            </a:extLst>
          </p:cNvPr>
          <p:cNvSpPr txBox="1"/>
          <p:nvPr/>
        </p:nvSpPr>
        <p:spPr>
          <a:xfrm>
            <a:off x="1322319" y="2579700"/>
            <a:ext cx="4133804" cy="461665"/>
          </a:xfrm>
          <a:prstGeom prst="rect">
            <a:avLst/>
          </a:prstGeom>
          <a:noFill/>
        </p:spPr>
        <p:txBody>
          <a:bodyPr wrap="square" rtlCol="0">
            <a:spAutoFit/>
          </a:bodyPr>
          <a:lstStyle/>
          <a:p>
            <a:r>
              <a:rPr lang="en-US" sz="2400" b="1" dirty="0"/>
              <a:t>Enhancement</a:t>
            </a:r>
          </a:p>
        </p:txBody>
      </p:sp>
      <p:pic>
        <p:nvPicPr>
          <p:cNvPr id="16" name="Graphic 15" descr="Upward trend with solid fill">
            <a:extLst>
              <a:ext uri="{FF2B5EF4-FFF2-40B4-BE49-F238E27FC236}">
                <a16:creationId xmlns:a16="http://schemas.microsoft.com/office/drawing/2014/main" id="{CB1987E0-93EB-8854-0D32-2BCAA9D3080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93316" y="2841309"/>
            <a:ext cx="2567587" cy="2567587"/>
          </a:xfrm>
          <a:prstGeom prst="rect">
            <a:avLst/>
          </a:prstGeom>
        </p:spPr>
      </p:pic>
    </p:spTree>
    <p:extLst>
      <p:ext uri="{BB962C8B-B14F-4D97-AF65-F5344CB8AC3E}">
        <p14:creationId xmlns:p14="http://schemas.microsoft.com/office/powerpoint/2010/main" val="1706879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p:txBody>
          <a:bodyPr anchor="b">
            <a:normAutofit/>
          </a:bodyPr>
          <a:lstStyle/>
          <a:p>
            <a:r>
              <a:rPr lang="en-US" dirty="0"/>
              <a:t>3</a:t>
            </a:r>
            <a:r>
              <a:rPr lang="en-US" b="0" i="0" u="none" strike="noStrike" baseline="0" dirty="0"/>
              <a:t>. TYPES OF PROCESS Mining</a:t>
            </a:r>
          </a:p>
        </p:txBody>
      </p:sp>
      <p:sp>
        <p:nvSpPr>
          <p:cNvPr id="10" name="Content Placeholder 9">
            <a:extLst>
              <a:ext uri="{FF2B5EF4-FFF2-40B4-BE49-F238E27FC236}">
                <a16:creationId xmlns:a16="http://schemas.microsoft.com/office/drawing/2014/main" id="{222F279B-63C4-3425-BE14-9FC1170E1FCB}"/>
              </a:ext>
            </a:extLst>
          </p:cNvPr>
          <p:cNvSpPr>
            <a:spLocks noGrp="1"/>
          </p:cNvSpPr>
          <p:nvPr>
            <p:ph sz="half" idx="2"/>
          </p:nvPr>
        </p:nvSpPr>
        <p:spPr>
          <a:xfrm>
            <a:off x="1322388" y="3294263"/>
            <a:ext cx="8015392" cy="2875867"/>
          </a:xfrm>
        </p:spPr>
        <p:txBody>
          <a:bodyPr>
            <a:normAutofit lnSpcReduction="10000"/>
          </a:bodyPr>
          <a:lstStyle/>
          <a:p>
            <a:r>
              <a:rPr lang="en-US" sz="2000" dirty="0"/>
              <a:t>Performance Analysis: </a:t>
            </a:r>
            <a:r>
              <a:rPr lang="en-US" sz="2000" b="0" dirty="0"/>
              <a:t>Enhances the model by adding performance-related information, such as processing times, bottlenecks, and throughput</a:t>
            </a:r>
            <a:r>
              <a:rPr lang="en-US" sz="2000" dirty="0"/>
              <a:t>.</a:t>
            </a:r>
          </a:p>
          <a:p>
            <a:r>
              <a:rPr lang="en-US" sz="2000" dirty="0"/>
              <a:t>Resource Analysis: </a:t>
            </a:r>
            <a:r>
              <a:rPr lang="en-US" sz="2000" b="0" dirty="0"/>
              <a:t>Enriches the process model with information about resource utilization, workload distribution, and collaboration patterns</a:t>
            </a:r>
            <a:r>
              <a:rPr lang="en-US" sz="2000" dirty="0"/>
              <a:t>.</a:t>
            </a:r>
          </a:p>
          <a:p>
            <a:r>
              <a:rPr lang="en-US" sz="2000" dirty="0"/>
              <a:t>Variant Analysis: </a:t>
            </a:r>
            <a:r>
              <a:rPr lang="en-US" sz="2000" b="0" dirty="0"/>
              <a:t>Examines different variants of the process to understand variations and their impact on performance and outcomes.</a:t>
            </a:r>
          </a:p>
        </p:txBody>
      </p:sp>
      <p:sp>
        <p:nvSpPr>
          <p:cNvPr id="11" name="Slide Number Placeholder 3">
            <a:extLst>
              <a:ext uri="{FF2B5EF4-FFF2-40B4-BE49-F238E27FC236}">
                <a16:creationId xmlns:a16="http://schemas.microsoft.com/office/drawing/2014/main" id="{1D703662-FDC1-0D3C-9072-11AED6A9532A}"/>
              </a:ext>
            </a:extLst>
          </p:cNvPr>
          <p:cNvSpPr>
            <a:spLocks noGrp="1"/>
          </p:cNvSpPr>
          <p:nvPr>
            <p:ph type="sldNum" sz="quarter" idx="12"/>
          </p:nvPr>
        </p:nvSpPr>
        <p:spPr/>
        <p:txBody>
          <a:bodyPr/>
          <a:lstStyle/>
          <a:p>
            <a:pPr>
              <a:spcAft>
                <a:spcPts val="600"/>
              </a:spcAft>
            </a:pPr>
            <a:fld id="{A49DFD55-3C28-40EF-9E31-A92D2E4017FF}" type="slidenum">
              <a:rPr lang="en-US" smtClean="0"/>
              <a:pPr>
                <a:spcAft>
                  <a:spcPts val="600"/>
                </a:spcAft>
              </a:pPr>
              <a:t>31</a:t>
            </a:fld>
            <a:endParaRPr lang="en-US"/>
          </a:p>
        </p:txBody>
      </p:sp>
      <p:sp>
        <p:nvSpPr>
          <p:cNvPr id="14" name="TextBox 13">
            <a:extLst>
              <a:ext uri="{FF2B5EF4-FFF2-40B4-BE49-F238E27FC236}">
                <a16:creationId xmlns:a16="http://schemas.microsoft.com/office/drawing/2014/main" id="{8AE4404E-896C-832B-585A-C6AE17AEA0A5}"/>
              </a:ext>
            </a:extLst>
          </p:cNvPr>
          <p:cNvSpPr txBox="1"/>
          <p:nvPr/>
        </p:nvSpPr>
        <p:spPr>
          <a:xfrm>
            <a:off x="1322319" y="2579700"/>
            <a:ext cx="4521364" cy="461665"/>
          </a:xfrm>
          <a:prstGeom prst="rect">
            <a:avLst/>
          </a:prstGeom>
          <a:noFill/>
        </p:spPr>
        <p:txBody>
          <a:bodyPr wrap="square" rtlCol="0">
            <a:spAutoFit/>
          </a:bodyPr>
          <a:lstStyle/>
          <a:p>
            <a:r>
              <a:rPr lang="en-US" sz="2400" b="1" dirty="0"/>
              <a:t>Enhancement methods</a:t>
            </a:r>
          </a:p>
        </p:txBody>
      </p:sp>
    </p:spTree>
    <p:extLst>
      <p:ext uri="{BB962C8B-B14F-4D97-AF65-F5344CB8AC3E}">
        <p14:creationId xmlns:p14="http://schemas.microsoft.com/office/powerpoint/2010/main" val="2296864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a:xfrm>
            <a:off x="1322317" y="268361"/>
            <a:ext cx="7288283" cy="2121177"/>
          </a:xfrm>
        </p:spPr>
        <p:txBody>
          <a:bodyPr anchor="b">
            <a:normAutofit/>
          </a:bodyPr>
          <a:lstStyle/>
          <a:p>
            <a:r>
              <a:rPr lang="en-US" b="0" i="0" u="none" strike="noStrike" baseline="0" dirty="0"/>
              <a:t>3. TYPES OF PROCESS Mining</a:t>
            </a:r>
          </a:p>
        </p:txBody>
      </p:sp>
      <p:sp>
        <p:nvSpPr>
          <p:cNvPr id="3" name="Text Placeholder 2">
            <a:extLst>
              <a:ext uri="{FF2B5EF4-FFF2-40B4-BE49-F238E27FC236}">
                <a16:creationId xmlns:a16="http://schemas.microsoft.com/office/drawing/2014/main" id="{FBF5D4E6-8492-45D4-3903-87F8FA679B62}"/>
              </a:ext>
            </a:extLst>
          </p:cNvPr>
          <p:cNvSpPr>
            <a:spLocks noGrp="1"/>
          </p:cNvSpPr>
          <p:nvPr>
            <p:ph sz="half" idx="2"/>
          </p:nvPr>
        </p:nvSpPr>
        <p:spPr>
          <a:xfrm>
            <a:off x="1322388" y="2763079"/>
            <a:ext cx="7018736" cy="3668000"/>
          </a:xfrm>
        </p:spPr>
        <p:txBody>
          <a:bodyPr>
            <a:normAutofit/>
          </a:bodyPr>
          <a:lstStyle/>
          <a:p>
            <a:pPr marL="457189" lvl="1" indent="0">
              <a:lnSpc>
                <a:spcPct val="90000"/>
              </a:lnSpc>
              <a:buNone/>
            </a:pPr>
            <a:r>
              <a:rPr lang="en-US" sz="2400" b="1" dirty="0"/>
              <a:t>Predictive Process Mining</a:t>
            </a:r>
          </a:p>
          <a:p>
            <a:pPr lvl="3">
              <a:lnSpc>
                <a:spcPct val="90000"/>
              </a:lnSpc>
            </a:pPr>
            <a:r>
              <a:rPr lang="en-US" sz="2000" b="1" dirty="0"/>
              <a:t>Definition:</a:t>
            </a:r>
            <a:r>
              <a:rPr lang="en-US" sz="2000" dirty="0"/>
              <a:t> Predictive process mining uses historical event data to </a:t>
            </a:r>
            <a:r>
              <a:rPr lang="en-US" sz="2000" dirty="0">
                <a:solidFill>
                  <a:schemeClr val="accent2"/>
                </a:solidFill>
              </a:rPr>
              <a:t>predict future process behavior </a:t>
            </a:r>
            <a:r>
              <a:rPr lang="en-US" sz="2000" dirty="0"/>
              <a:t>and outcomes.</a:t>
            </a:r>
          </a:p>
          <a:p>
            <a:pPr lvl="3">
              <a:lnSpc>
                <a:spcPct val="90000"/>
              </a:lnSpc>
            </a:pPr>
            <a:r>
              <a:rPr lang="en-US" sz="2000" b="1" dirty="0"/>
              <a:t>Purpose:</a:t>
            </a:r>
            <a:r>
              <a:rPr lang="en-US" sz="2000" dirty="0"/>
              <a:t> The goal is to forecast potential issues, such as delays or failures, and provide actionable insights for proactive decision-making.</a:t>
            </a:r>
          </a:p>
        </p:txBody>
      </p:sp>
      <p:sp>
        <p:nvSpPr>
          <p:cNvPr id="19" name="Slide Number Placeholder 3">
            <a:extLst>
              <a:ext uri="{FF2B5EF4-FFF2-40B4-BE49-F238E27FC236}">
                <a16:creationId xmlns:a16="http://schemas.microsoft.com/office/drawing/2014/main" id="{AEACAAB0-27A3-3966-6469-B775F4B895EC}"/>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32</a:t>
            </a:fld>
            <a:endParaRPr lang="en-US"/>
          </a:p>
        </p:txBody>
      </p:sp>
      <p:pic>
        <p:nvPicPr>
          <p:cNvPr id="6" name="Graphic 5" descr="Target with solid fill">
            <a:extLst>
              <a:ext uri="{FF2B5EF4-FFF2-40B4-BE49-F238E27FC236}">
                <a16:creationId xmlns:a16="http://schemas.microsoft.com/office/drawing/2014/main" id="{8B7ABF4D-65F0-C3E2-D13D-D6E269C520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65638" y="2763080"/>
            <a:ext cx="2395265" cy="2395265"/>
          </a:xfrm>
          <a:prstGeom prst="rect">
            <a:avLst/>
          </a:prstGeom>
        </p:spPr>
      </p:pic>
    </p:spTree>
    <p:extLst>
      <p:ext uri="{BB962C8B-B14F-4D97-AF65-F5344CB8AC3E}">
        <p14:creationId xmlns:p14="http://schemas.microsoft.com/office/powerpoint/2010/main" val="644865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507C-F18E-BB7B-CFC9-5756AC8B281D}"/>
              </a:ext>
            </a:extLst>
          </p:cNvPr>
          <p:cNvSpPr>
            <a:spLocks noGrp="1"/>
          </p:cNvSpPr>
          <p:nvPr>
            <p:ph type="title"/>
          </p:nvPr>
        </p:nvSpPr>
        <p:spPr/>
        <p:txBody>
          <a:bodyPr>
            <a:normAutofit/>
          </a:bodyPr>
          <a:lstStyle/>
          <a:p>
            <a:r>
              <a:rPr lang="en-US" dirty="0">
                <a:solidFill>
                  <a:srgbClr val="000000"/>
                </a:solidFill>
                <a:latin typeface="Tenorite" panose="00000500000000000000" pitchFamily="2" charset="0"/>
              </a:rPr>
              <a:t>3. TYPES OF PROCESS Mining</a:t>
            </a:r>
            <a:endParaRPr lang="en-US" dirty="0"/>
          </a:p>
        </p:txBody>
      </p:sp>
      <p:sp>
        <p:nvSpPr>
          <p:cNvPr id="3" name="Content Placeholder 2">
            <a:extLst>
              <a:ext uri="{FF2B5EF4-FFF2-40B4-BE49-F238E27FC236}">
                <a16:creationId xmlns:a16="http://schemas.microsoft.com/office/drawing/2014/main" id="{181A44F8-063E-9B26-81FD-058B085A0CD6}"/>
              </a:ext>
            </a:extLst>
          </p:cNvPr>
          <p:cNvSpPr>
            <a:spLocks noGrp="1"/>
          </p:cNvSpPr>
          <p:nvPr>
            <p:ph sz="half" idx="2"/>
          </p:nvPr>
        </p:nvSpPr>
        <p:spPr>
          <a:xfrm>
            <a:off x="1322390" y="2763079"/>
            <a:ext cx="6731599" cy="2444763"/>
          </a:xfrm>
        </p:spPr>
        <p:txBody>
          <a:bodyPr/>
          <a:lstStyle/>
          <a:p>
            <a:pPr marL="573772" lvl="3" indent="0">
              <a:lnSpc>
                <a:spcPct val="90000"/>
              </a:lnSpc>
              <a:buNone/>
            </a:pPr>
            <a:r>
              <a:rPr lang="en-US" b="1" i="0" u="none" strike="noStrike" baseline="0" dirty="0"/>
              <a:t>Predictive Process Mining Methods:</a:t>
            </a:r>
          </a:p>
          <a:p>
            <a:pPr lvl="3">
              <a:lnSpc>
                <a:spcPct val="90000"/>
              </a:lnSpc>
            </a:pPr>
            <a:r>
              <a:rPr lang="en-US" b="1" i="0" u="none" strike="noStrike" baseline="0" dirty="0"/>
              <a:t>Machine Learning Models:</a:t>
            </a:r>
            <a:r>
              <a:rPr lang="en-US" b="0" i="0" u="none" strike="noStrike" baseline="0" dirty="0"/>
              <a:t> Utilizes algorithms like decision trees, neural networks, and regression models to predict future events and outcomes.</a:t>
            </a:r>
          </a:p>
          <a:p>
            <a:pPr lvl="3">
              <a:lnSpc>
                <a:spcPct val="90000"/>
              </a:lnSpc>
            </a:pPr>
            <a:r>
              <a:rPr lang="en-US" b="1" i="0" u="none" strike="noStrike" baseline="0" dirty="0"/>
              <a:t>Predictive Analytics:</a:t>
            </a:r>
            <a:r>
              <a:rPr lang="en-US" b="0" i="0" u="none" strike="noStrike" baseline="0" dirty="0"/>
              <a:t> Combines </a:t>
            </a:r>
            <a:r>
              <a:rPr lang="en-US" b="0" i="0" u="none" strike="noStrike" baseline="0" dirty="0">
                <a:solidFill>
                  <a:schemeClr val="accent2"/>
                </a:solidFill>
              </a:rPr>
              <a:t>statistical techniques with machine learning</a:t>
            </a:r>
            <a:r>
              <a:rPr lang="en-US" b="0" i="0" u="none" strike="noStrike" baseline="0" dirty="0"/>
              <a:t> to anticipate process performance and recommend corrective actions.</a:t>
            </a:r>
          </a:p>
          <a:p>
            <a:endParaRPr lang="en-US" dirty="0"/>
          </a:p>
        </p:txBody>
      </p:sp>
      <p:sp>
        <p:nvSpPr>
          <p:cNvPr id="4" name="Slide Number Placeholder 3">
            <a:extLst>
              <a:ext uri="{FF2B5EF4-FFF2-40B4-BE49-F238E27FC236}">
                <a16:creationId xmlns:a16="http://schemas.microsoft.com/office/drawing/2014/main" id="{AFFBCF88-B209-9EC2-7230-88F1186AF01F}"/>
              </a:ext>
            </a:extLst>
          </p:cNvPr>
          <p:cNvSpPr>
            <a:spLocks noGrp="1"/>
          </p:cNvSpPr>
          <p:nvPr>
            <p:ph type="sldNum" sz="quarter" idx="12"/>
          </p:nvPr>
        </p:nvSpPr>
        <p:spPr/>
        <p:txBody>
          <a:bodyPr/>
          <a:lstStyle/>
          <a:p>
            <a:fld id="{A49DFD55-3C28-40EF-9E31-A92D2E4017FF}" type="slidenum">
              <a:rPr lang="en-US" smtClean="0"/>
              <a:pPr/>
              <a:t>33</a:t>
            </a:fld>
            <a:endParaRPr lang="en-US"/>
          </a:p>
        </p:txBody>
      </p:sp>
    </p:spTree>
    <p:extLst>
      <p:ext uri="{BB962C8B-B14F-4D97-AF65-F5344CB8AC3E}">
        <p14:creationId xmlns:p14="http://schemas.microsoft.com/office/powerpoint/2010/main" val="243975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5C21-1414-9982-F36D-208D9F145F3B}"/>
              </a:ext>
            </a:extLst>
          </p:cNvPr>
          <p:cNvSpPr>
            <a:spLocks noGrp="1"/>
          </p:cNvSpPr>
          <p:nvPr>
            <p:ph type="title"/>
          </p:nvPr>
        </p:nvSpPr>
        <p:spPr>
          <a:xfrm>
            <a:off x="1322317" y="268361"/>
            <a:ext cx="7288283" cy="2121177"/>
          </a:xfrm>
        </p:spPr>
        <p:txBody>
          <a:bodyPr anchor="b">
            <a:normAutofit/>
          </a:bodyPr>
          <a:lstStyle/>
          <a:p>
            <a:r>
              <a:rPr lang="en-US" dirty="0"/>
              <a:t>3. TYPES OF PROCESS Mining</a:t>
            </a:r>
          </a:p>
        </p:txBody>
      </p:sp>
      <p:sp>
        <p:nvSpPr>
          <p:cNvPr id="3" name="Text Placeholder 2">
            <a:extLst>
              <a:ext uri="{FF2B5EF4-FFF2-40B4-BE49-F238E27FC236}">
                <a16:creationId xmlns:a16="http://schemas.microsoft.com/office/drawing/2014/main" id="{05A4AA8C-A1C5-B3E4-5268-5D4B8C6F8621}"/>
              </a:ext>
            </a:extLst>
          </p:cNvPr>
          <p:cNvSpPr>
            <a:spLocks noGrp="1"/>
          </p:cNvSpPr>
          <p:nvPr>
            <p:ph sz="half" idx="2"/>
          </p:nvPr>
        </p:nvSpPr>
        <p:spPr>
          <a:xfrm>
            <a:off x="1322389" y="2482808"/>
            <a:ext cx="6620609" cy="3153717"/>
          </a:xfrm>
        </p:spPr>
        <p:txBody>
          <a:bodyPr>
            <a:normAutofit/>
          </a:bodyPr>
          <a:lstStyle/>
          <a:p>
            <a:pPr marL="457189" lvl="1" indent="0">
              <a:lnSpc>
                <a:spcPct val="90000"/>
              </a:lnSpc>
              <a:buNone/>
            </a:pPr>
            <a:r>
              <a:rPr lang="en-US" sz="2400" b="1" dirty="0"/>
              <a:t>Social Network Analysis</a:t>
            </a:r>
          </a:p>
          <a:p>
            <a:pPr lvl="3">
              <a:lnSpc>
                <a:spcPct val="90000"/>
              </a:lnSpc>
            </a:pPr>
            <a:r>
              <a:rPr lang="en-US" b="1" i="0" u="none" strike="noStrike" baseline="0" dirty="0"/>
              <a:t>Definition:</a:t>
            </a:r>
            <a:r>
              <a:rPr lang="en-US" b="0" i="0" u="none" strike="noStrike" baseline="0" dirty="0"/>
              <a:t> Social network analysis in process mining examines the </a:t>
            </a:r>
            <a:r>
              <a:rPr lang="en-US" b="0" i="0" u="none" strike="noStrike" baseline="0" dirty="0">
                <a:solidFill>
                  <a:schemeClr val="accent2"/>
                </a:solidFill>
              </a:rPr>
              <a:t>interactions and relationships between different resources </a:t>
            </a:r>
            <a:r>
              <a:rPr lang="en-US" b="0" i="0" u="none" strike="noStrike" baseline="0" dirty="0"/>
              <a:t>(e.g., employees, departments) involved in the process.</a:t>
            </a:r>
          </a:p>
          <a:p>
            <a:pPr lvl="3">
              <a:lnSpc>
                <a:spcPct val="90000"/>
              </a:lnSpc>
            </a:pPr>
            <a:r>
              <a:rPr lang="en-US" b="1" i="0" u="none" strike="noStrike" baseline="0" dirty="0"/>
              <a:t>Purpose:</a:t>
            </a:r>
            <a:r>
              <a:rPr lang="en-US" b="0" i="0" u="none" strike="noStrike" baseline="0" dirty="0"/>
              <a:t> To understand collaboration patterns, identify key influencers, and optimize resource allocation.</a:t>
            </a:r>
          </a:p>
        </p:txBody>
      </p:sp>
      <p:sp>
        <p:nvSpPr>
          <p:cNvPr id="4" name="Slide Number Placeholder 3">
            <a:extLst>
              <a:ext uri="{FF2B5EF4-FFF2-40B4-BE49-F238E27FC236}">
                <a16:creationId xmlns:a16="http://schemas.microsoft.com/office/drawing/2014/main" id="{986C2BBA-3011-4175-3B49-24ACD512B88F}"/>
              </a:ext>
            </a:extLst>
          </p:cNvPr>
          <p:cNvSpPr>
            <a:spLocks noGrp="1"/>
          </p:cNvSpPr>
          <p:nvPr>
            <p:ph type="sldNum" sz="quarter" idx="12"/>
          </p:nvPr>
        </p:nvSpPr>
        <p:spPr>
          <a:xfrm>
            <a:off x="10373351" y="6356350"/>
            <a:ext cx="987552" cy="365125"/>
          </a:xfrm>
        </p:spPr>
        <p:txBody>
          <a:bodyPr anchor="ctr">
            <a:normAutofit/>
          </a:bodyPr>
          <a:lstStyle/>
          <a:p>
            <a:pPr>
              <a:spcAft>
                <a:spcPts val="600"/>
              </a:spcAft>
            </a:pPr>
            <a:fld id="{F3DD404A-EEAF-4DE9-8125-FCECCFE09A3D}" type="slidenum">
              <a:rPr lang="en-US" smtClean="0"/>
              <a:pPr>
                <a:spcAft>
                  <a:spcPts val="600"/>
                </a:spcAft>
              </a:pPr>
              <a:t>34</a:t>
            </a:fld>
            <a:endParaRPr lang="en-US"/>
          </a:p>
        </p:txBody>
      </p:sp>
      <p:pic>
        <p:nvPicPr>
          <p:cNvPr id="6" name="Graphic 5" descr="Network with solid fill">
            <a:extLst>
              <a:ext uri="{FF2B5EF4-FFF2-40B4-BE49-F238E27FC236}">
                <a16:creationId xmlns:a16="http://schemas.microsoft.com/office/drawing/2014/main" id="{B28360C1-3548-DEC4-0721-E4AE328AEB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3857" y="2067366"/>
            <a:ext cx="2723271" cy="2723271"/>
          </a:xfrm>
          <a:prstGeom prst="rect">
            <a:avLst/>
          </a:prstGeom>
        </p:spPr>
      </p:pic>
    </p:spTree>
    <p:extLst>
      <p:ext uri="{BB962C8B-B14F-4D97-AF65-F5344CB8AC3E}">
        <p14:creationId xmlns:p14="http://schemas.microsoft.com/office/powerpoint/2010/main" val="902142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3AF5-BC45-60FA-9CE5-80AEFB2F580A}"/>
              </a:ext>
            </a:extLst>
          </p:cNvPr>
          <p:cNvSpPr>
            <a:spLocks noGrp="1"/>
          </p:cNvSpPr>
          <p:nvPr>
            <p:ph type="title"/>
          </p:nvPr>
        </p:nvSpPr>
        <p:spPr/>
        <p:txBody>
          <a:bodyPr>
            <a:normAutofit/>
          </a:bodyPr>
          <a:lstStyle/>
          <a:p>
            <a:r>
              <a:rPr lang="en-US" dirty="0">
                <a:solidFill>
                  <a:srgbClr val="000000"/>
                </a:solidFill>
                <a:latin typeface="Tenorite" panose="00000500000000000000" pitchFamily="2" charset="0"/>
              </a:rPr>
              <a:t>3. TYPES OF PROCESS Mining</a:t>
            </a:r>
            <a:endParaRPr lang="en-US" sz="4000" dirty="0"/>
          </a:p>
        </p:txBody>
      </p:sp>
      <p:sp>
        <p:nvSpPr>
          <p:cNvPr id="3" name="Content Placeholder 2">
            <a:extLst>
              <a:ext uri="{FF2B5EF4-FFF2-40B4-BE49-F238E27FC236}">
                <a16:creationId xmlns:a16="http://schemas.microsoft.com/office/drawing/2014/main" id="{46B8E5F3-BF04-6B0D-D805-05CAC3DFBD4F}"/>
              </a:ext>
            </a:extLst>
          </p:cNvPr>
          <p:cNvSpPr>
            <a:spLocks noGrp="1"/>
          </p:cNvSpPr>
          <p:nvPr>
            <p:ph sz="half" idx="2"/>
          </p:nvPr>
        </p:nvSpPr>
        <p:spPr>
          <a:xfrm>
            <a:off x="1322389" y="2763079"/>
            <a:ext cx="8121863" cy="3407051"/>
          </a:xfrm>
        </p:spPr>
        <p:txBody>
          <a:bodyPr>
            <a:normAutofit/>
          </a:bodyPr>
          <a:lstStyle/>
          <a:p>
            <a:pPr marL="573772" lvl="3" indent="0">
              <a:lnSpc>
                <a:spcPct val="90000"/>
              </a:lnSpc>
              <a:buNone/>
            </a:pPr>
            <a:r>
              <a:rPr lang="en-US" sz="2400" b="1" dirty="0"/>
              <a:t>Social Network Methods:</a:t>
            </a:r>
          </a:p>
          <a:p>
            <a:pPr lvl="3">
              <a:lnSpc>
                <a:spcPct val="90000"/>
              </a:lnSpc>
            </a:pPr>
            <a:r>
              <a:rPr lang="en-US" sz="2000" b="1" dirty="0"/>
              <a:t>Hand-over of Work:</a:t>
            </a:r>
            <a:r>
              <a:rPr lang="en-US" sz="2000" dirty="0"/>
              <a:t> Analyzes how work is passed between resources.</a:t>
            </a:r>
          </a:p>
          <a:p>
            <a:pPr marL="573772" lvl="3" indent="0">
              <a:lnSpc>
                <a:spcPct val="90000"/>
              </a:lnSpc>
              <a:buNone/>
            </a:pPr>
            <a:endParaRPr lang="en-US" sz="2000" dirty="0"/>
          </a:p>
          <a:p>
            <a:pPr lvl="3">
              <a:lnSpc>
                <a:spcPct val="90000"/>
              </a:lnSpc>
            </a:pPr>
            <a:r>
              <a:rPr lang="en-US" sz="2000" b="1" dirty="0"/>
              <a:t>Subcontracting:</a:t>
            </a:r>
            <a:r>
              <a:rPr lang="en-US" sz="2000" dirty="0"/>
              <a:t> Identifies which resources frequently work together.</a:t>
            </a:r>
          </a:p>
          <a:p>
            <a:pPr marL="573772" lvl="3" indent="0">
              <a:lnSpc>
                <a:spcPct val="90000"/>
              </a:lnSpc>
              <a:buNone/>
            </a:pPr>
            <a:endParaRPr lang="en-US" sz="2000" dirty="0"/>
          </a:p>
          <a:p>
            <a:pPr lvl="3">
              <a:lnSpc>
                <a:spcPct val="90000"/>
              </a:lnSpc>
            </a:pPr>
            <a:r>
              <a:rPr lang="en-US" sz="2000" b="1" dirty="0"/>
              <a:t>Working Together:</a:t>
            </a:r>
            <a:r>
              <a:rPr lang="en-US" sz="2000" dirty="0"/>
              <a:t> Looks at resources that are often involved in the same activities simultaneously.</a:t>
            </a:r>
          </a:p>
          <a:p>
            <a:endParaRPr lang="en-US" sz="2000" dirty="0"/>
          </a:p>
        </p:txBody>
      </p:sp>
      <p:sp>
        <p:nvSpPr>
          <p:cNvPr id="4" name="Slide Number Placeholder 3">
            <a:extLst>
              <a:ext uri="{FF2B5EF4-FFF2-40B4-BE49-F238E27FC236}">
                <a16:creationId xmlns:a16="http://schemas.microsoft.com/office/drawing/2014/main" id="{3D48F281-03B8-7318-6EBE-DA0CB5B3F931}"/>
              </a:ext>
            </a:extLst>
          </p:cNvPr>
          <p:cNvSpPr>
            <a:spLocks noGrp="1"/>
          </p:cNvSpPr>
          <p:nvPr>
            <p:ph type="sldNum" sz="quarter" idx="12"/>
          </p:nvPr>
        </p:nvSpPr>
        <p:spPr/>
        <p:txBody>
          <a:bodyPr/>
          <a:lstStyle/>
          <a:p>
            <a:fld id="{A49DFD55-3C28-40EF-9E31-A92D2E4017FF}" type="slidenum">
              <a:rPr lang="en-US" smtClean="0"/>
              <a:pPr/>
              <a:t>35</a:t>
            </a:fld>
            <a:endParaRPr lang="en-US"/>
          </a:p>
        </p:txBody>
      </p:sp>
    </p:spTree>
    <p:extLst>
      <p:ext uri="{BB962C8B-B14F-4D97-AF65-F5344CB8AC3E}">
        <p14:creationId xmlns:p14="http://schemas.microsoft.com/office/powerpoint/2010/main" val="1046406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5E7E46-676F-3556-F081-55EF09BB5094}"/>
              </a:ext>
            </a:extLst>
          </p:cNvPr>
          <p:cNvSpPr>
            <a:spLocks noGrp="1"/>
          </p:cNvSpPr>
          <p:nvPr>
            <p:ph type="ctrTitle"/>
          </p:nvPr>
        </p:nvSpPr>
        <p:spPr/>
        <p:txBody>
          <a:bodyPr/>
          <a:lstStyle/>
          <a:p>
            <a:r>
              <a:rPr lang="en-US" dirty="0"/>
              <a:t>models</a:t>
            </a:r>
          </a:p>
        </p:txBody>
      </p:sp>
      <p:sp>
        <p:nvSpPr>
          <p:cNvPr id="4" name="Slide Number Placeholder 3">
            <a:extLst>
              <a:ext uri="{FF2B5EF4-FFF2-40B4-BE49-F238E27FC236}">
                <a16:creationId xmlns:a16="http://schemas.microsoft.com/office/drawing/2014/main" id="{86018D90-B882-7A37-9F0A-857D725BD63D}"/>
              </a:ext>
            </a:extLst>
          </p:cNvPr>
          <p:cNvSpPr>
            <a:spLocks noGrp="1"/>
          </p:cNvSpPr>
          <p:nvPr>
            <p:ph type="sldNum" sz="quarter" idx="4294967295"/>
          </p:nvPr>
        </p:nvSpPr>
        <p:spPr>
          <a:xfrm>
            <a:off x="11204577" y="6356351"/>
            <a:ext cx="987425" cy="365125"/>
          </a:xfrm>
        </p:spPr>
        <p:txBody>
          <a:bodyPr/>
          <a:lstStyle/>
          <a:p>
            <a:fld id="{A49DFD55-3C28-40EF-9E31-A92D2E4017FF}" type="slidenum">
              <a:rPr lang="en-US" smtClean="0"/>
              <a:pPr/>
              <a:t>36</a:t>
            </a:fld>
            <a:endParaRPr lang="en-US"/>
          </a:p>
        </p:txBody>
      </p:sp>
    </p:spTree>
    <p:extLst>
      <p:ext uri="{BB962C8B-B14F-4D97-AF65-F5344CB8AC3E}">
        <p14:creationId xmlns:p14="http://schemas.microsoft.com/office/powerpoint/2010/main" val="3463898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6B65-786F-EA41-9EDE-B1DE4CAFF343}"/>
              </a:ext>
            </a:extLst>
          </p:cNvPr>
          <p:cNvSpPr>
            <a:spLocks noGrp="1"/>
          </p:cNvSpPr>
          <p:nvPr>
            <p:ph type="title"/>
          </p:nvPr>
        </p:nvSpPr>
        <p:spPr>
          <a:xfrm>
            <a:off x="1322317" y="268362"/>
            <a:ext cx="7288283" cy="1232895"/>
          </a:xfrm>
        </p:spPr>
        <p:txBody>
          <a:bodyPr anchor="b">
            <a:normAutofit/>
          </a:bodyPr>
          <a:lstStyle/>
          <a:p>
            <a:r>
              <a:rPr lang="en-US" b="0" i="0" u="none" strike="noStrike" baseline="0" dirty="0"/>
              <a:t>4. Models in Process Mining</a:t>
            </a:r>
          </a:p>
        </p:txBody>
      </p:sp>
      <p:sp>
        <p:nvSpPr>
          <p:cNvPr id="3" name="Text Placeholder 2">
            <a:extLst>
              <a:ext uri="{FF2B5EF4-FFF2-40B4-BE49-F238E27FC236}">
                <a16:creationId xmlns:a16="http://schemas.microsoft.com/office/drawing/2014/main" id="{FAD03AEC-64EC-8C95-57EB-E5191B3C6D60}"/>
              </a:ext>
            </a:extLst>
          </p:cNvPr>
          <p:cNvSpPr>
            <a:spLocks noGrp="1"/>
          </p:cNvSpPr>
          <p:nvPr>
            <p:ph sz="half" idx="2"/>
          </p:nvPr>
        </p:nvSpPr>
        <p:spPr>
          <a:xfrm>
            <a:off x="1322389" y="1678677"/>
            <a:ext cx="8176455" cy="4491455"/>
          </a:xfrm>
        </p:spPr>
        <p:txBody>
          <a:bodyPr>
            <a:normAutofit/>
          </a:bodyPr>
          <a:lstStyle/>
          <a:p>
            <a:pPr>
              <a:lnSpc>
                <a:spcPct val="90000"/>
              </a:lnSpc>
            </a:pPr>
            <a:r>
              <a:rPr lang="en-US" sz="2400" dirty="0"/>
              <a:t>Petri Nets</a:t>
            </a:r>
          </a:p>
          <a:p>
            <a:pPr marL="573772" lvl="3" indent="0">
              <a:lnSpc>
                <a:spcPct val="90000"/>
              </a:lnSpc>
              <a:buNone/>
            </a:pPr>
            <a:r>
              <a:rPr lang="en-US" b="1" i="0" u="none" strike="noStrike" baseline="0" dirty="0"/>
              <a:t>Definition:</a:t>
            </a:r>
            <a:r>
              <a:rPr lang="en-US" b="0" i="0" u="none" strike="noStrike" baseline="0" dirty="0"/>
              <a:t> Petri nets are a </a:t>
            </a:r>
            <a:r>
              <a:rPr lang="en-US" b="0" i="0" u="none" strike="noStrike" baseline="0" dirty="0">
                <a:solidFill>
                  <a:schemeClr val="accent2"/>
                </a:solidFill>
              </a:rPr>
              <a:t>mathematical modeling language </a:t>
            </a:r>
            <a:r>
              <a:rPr lang="en-US" b="0" i="0" u="none" strike="noStrike" baseline="0" dirty="0"/>
              <a:t>used for the description of distributed systems. They consist of places, transitions, and tokens.</a:t>
            </a:r>
          </a:p>
          <a:p>
            <a:r>
              <a:rPr lang="en-US" sz="2400" dirty="0"/>
              <a:t>Components</a:t>
            </a:r>
          </a:p>
          <a:p>
            <a:pPr marL="573772" lvl="3" indent="0">
              <a:lnSpc>
                <a:spcPct val="90000"/>
              </a:lnSpc>
              <a:buNone/>
            </a:pPr>
            <a:r>
              <a:rPr lang="en-US" b="1" i="0" u="none" strike="noStrike" baseline="0" dirty="0"/>
              <a:t>Places:</a:t>
            </a:r>
            <a:r>
              <a:rPr lang="en-US" b="0" i="0" u="none" strike="noStrike" baseline="0" dirty="0"/>
              <a:t> Represent states or conditions (circles).</a:t>
            </a:r>
          </a:p>
          <a:p>
            <a:pPr marL="573772" lvl="3" indent="0">
              <a:lnSpc>
                <a:spcPct val="90000"/>
              </a:lnSpc>
              <a:buNone/>
            </a:pPr>
            <a:r>
              <a:rPr lang="en-US" b="1" i="0" u="none" strike="noStrike" baseline="0" dirty="0"/>
              <a:t>Transitions:</a:t>
            </a:r>
            <a:r>
              <a:rPr lang="en-US" b="0" i="0" u="none" strike="noStrike" baseline="0" dirty="0"/>
              <a:t> Represent events that may change the state (squares).</a:t>
            </a:r>
          </a:p>
          <a:p>
            <a:pPr marL="573772" lvl="3" indent="0">
              <a:lnSpc>
                <a:spcPct val="90000"/>
              </a:lnSpc>
              <a:buNone/>
            </a:pPr>
            <a:r>
              <a:rPr lang="en-US" b="1" i="0" u="none" strike="noStrike" baseline="0" dirty="0"/>
              <a:t>Tokens:</a:t>
            </a:r>
            <a:r>
              <a:rPr lang="en-US" b="0" i="0" u="none" strike="noStrike" baseline="0" dirty="0"/>
              <a:t> Represent the presence of a resource or a condition being met (black dots).</a:t>
            </a:r>
          </a:p>
          <a:p>
            <a:pPr marL="573772" lvl="3" indent="0">
              <a:lnSpc>
                <a:spcPct val="90000"/>
              </a:lnSpc>
              <a:buNone/>
            </a:pPr>
            <a:r>
              <a:rPr lang="en-US" b="1" i="0" u="none" strike="noStrike" baseline="0" dirty="0"/>
              <a:t>Usage:</a:t>
            </a:r>
            <a:r>
              <a:rPr lang="en-US" b="0" i="0" u="none" strike="noStrike" baseline="0" dirty="0"/>
              <a:t> Petri nets are used to </a:t>
            </a:r>
            <a:r>
              <a:rPr lang="en-US" b="0" i="0" u="none" strike="noStrike" baseline="0" dirty="0">
                <a:solidFill>
                  <a:schemeClr val="accent2"/>
                </a:solidFill>
              </a:rPr>
              <a:t>model and analyze the flow of information or resources in a system</a:t>
            </a:r>
            <a:r>
              <a:rPr lang="en-US" b="0" i="0" u="none" strike="noStrike" baseline="0" dirty="0"/>
              <a:t>. They are well-suited for representing concurrent processes and identifying potential deadlocks or conflicts.</a:t>
            </a:r>
          </a:p>
        </p:txBody>
      </p:sp>
      <p:sp>
        <p:nvSpPr>
          <p:cNvPr id="8" name="Slide Number Placeholder 3">
            <a:extLst>
              <a:ext uri="{FF2B5EF4-FFF2-40B4-BE49-F238E27FC236}">
                <a16:creationId xmlns:a16="http://schemas.microsoft.com/office/drawing/2014/main" id="{CC76D72F-D43C-BA08-65C3-5E091328A548}"/>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37</a:t>
            </a:fld>
            <a:endParaRPr lang="en-US"/>
          </a:p>
        </p:txBody>
      </p:sp>
    </p:spTree>
    <p:extLst>
      <p:ext uri="{BB962C8B-B14F-4D97-AF65-F5344CB8AC3E}">
        <p14:creationId xmlns:p14="http://schemas.microsoft.com/office/powerpoint/2010/main" val="327689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9474-ECFF-27AF-7795-36B76DDC4DB7}"/>
              </a:ext>
            </a:extLst>
          </p:cNvPr>
          <p:cNvSpPr>
            <a:spLocks noGrp="1"/>
          </p:cNvSpPr>
          <p:nvPr>
            <p:ph type="title"/>
          </p:nvPr>
        </p:nvSpPr>
        <p:spPr>
          <a:xfrm>
            <a:off x="1322317" y="268363"/>
            <a:ext cx="7288283" cy="1129364"/>
          </a:xfrm>
        </p:spPr>
        <p:txBody>
          <a:bodyPr/>
          <a:lstStyle/>
          <a:p>
            <a:r>
              <a:rPr lang="en-US" dirty="0"/>
              <a:t>Sample petri net</a:t>
            </a:r>
          </a:p>
        </p:txBody>
      </p:sp>
      <p:sp>
        <p:nvSpPr>
          <p:cNvPr id="4" name="Slide Number Placeholder 3">
            <a:extLst>
              <a:ext uri="{FF2B5EF4-FFF2-40B4-BE49-F238E27FC236}">
                <a16:creationId xmlns:a16="http://schemas.microsoft.com/office/drawing/2014/main" id="{E3C7D5C0-8E2F-9CA4-00A4-91B5DE47DC19}"/>
              </a:ext>
            </a:extLst>
          </p:cNvPr>
          <p:cNvSpPr>
            <a:spLocks noGrp="1"/>
          </p:cNvSpPr>
          <p:nvPr>
            <p:ph type="sldNum" sz="quarter" idx="12"/>
          </p:nvPr>
        </p:nvSpPr>
        <p:spPr/>
        <p:txBody>
          <a:bodyPr/>
          <a:lstStyle/>
          <a:p>
            <a:fld id="{A49DFD55-3C28-40EF-9E31-A92D2E4017FF}" type="slidenum">
              <a:rPr lang="en-US" smtClean="0"/>
              <a:pPr/>
              <a:t>38</a:t>
            </a:fld>
            <a:endParaRPr lang="en-US"/>
          </a:p>
        </p:txBody>
      </p:sp>
      <p:pic>
        <p:nvPicPr>
          <p:cNvPr id="1026" name="Picture 2" descr="Petri Net for Alpha Miner Example">
            <a:extLst>
              <a:ext uri="{FF2B5EF4-FFF2-40B4-BE49-F238E27FC236}">
                <a16:creationId xmlns:a16="http://schemas.microsoft.com/office/drawing/2014/main" id="{D02275E4-0B7B-3698-8A61-28B60F09622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22317" y="1571035"/>
            <a:ext cx="8122129" cy="462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523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6791-FF26-4D26-21F1-F166A14F29F1}"/>
              </a:ext>
            </a:extLst>
          </p:cNvPr>
          <p:cNvSpPr>
            <a:spLocks noGrp="1"/>
          </p:cNvSpPr>
          <p:nvPr>
            <p:ph type="title"/>
          </p:nvPr>
        </p:nvSpPr>
        <p:spPr/>
        <p:txBody>
          <a:bodyPr/>
          <a:lstStyle/>
          <a:p>
            <a:r>
              <a:rPr lang="en-US" dirty="0"/>
              <a:t>Petri net animation</a:t>
            </a:r>
          </a:p>
        </p:txBody>
      </p:sp>
      <p:sp>
        <p:nvSpPr>
          <p:cNvPr id="4" name="Slide Number Placeholder 3">
            <a:extLst>
              <a:ext uri="{FF2B5EF4-FFF2-40B4-BE49-F238E27FC236}">
                <a16:creationId xmlns:a16="http://schemas.microsoft.com/office/drawing/2014/main" id="{6A619817-0ABA-6AB8-3E3F-2FCAFA67246F}"/>
              </a:ext>
            </a:extLst>
          </p:cNvPr>
          <p:cNvSpPr>
            <a:spLocks noGrp="1"/>
          </p:cNvSpPr>
          <p:nvPr>
            <p:ph type="sldNum" sz="quarter" idx="12"/>
          </p:nvPr>
        </p:nvSpPr>
        <p:spPr/>
        <p:txBody>
          <a:bodyPr/>
          <a:lstStyle/>
          <a:p>
            <a:fld id="{A49DFD55-3C28-40EF-9E31-A92D2E4017FF}" type="slidenum">
              <a:rPr lang="en-US" smtClean="0"/>
              <a:pPr/>
              <a:t>39</a:t>
            </a:fld>
            <a:endParaRPr lang="en-US"/>
          </a:p>
        </p:txBody>
      </p:sp>
      <p:pic>
        <p:nvPicPr>
          <p:cNvPr id="8" name="Screen Recording 7">
            <a:hlinkClick r:id="" action="ppaction://media"/>
            <a:extLst>
              <a:ext uri="{FF2B5EF4-FFF2-40B4-BE49-F238E27FC236}">
                <a16:creationId xmlns:a16="http://schemas.microsoft.com/office/drawing/2014/main" id="{00464909-D5C9-E2BB-0FED-CCC7BDB690F4}"/>
              </a:ext>
            </a:extLst>
          </p:cNvPr>
          <p:cNvPicPr>
            <a:picLocks noChangeAspect="1"/>
          </p:cNvPicPr>
          <p:nvPr>
            <a:videoFile r:link="rId1"/>
            <p:extLst>
              <p:ext uri="{DAA4B4D4-6D71-4841-9C94-3DE7FCFB9230}">
                <p14:media xmlns:p14="http://schemas.microsoft.com/office/powerpoint/2010/main" r:embed="rId2">
                  <p14:trim st="12400"/>
                </p14:media>
              </p:ext>
            </p:extLst>
          </p:nvPr>
        </p:nvPicPr>
        <p:blipFill>
          <a:blip r:embed="rId5"/>
          <a:stretch>
            <a:fillRect/>
          </a:stretch>
        </p:blipFill>
        <p:spPr>
          <a:xfrm>
            <a:off x="1322317" y="2794001"/>
            <a:ext cx="8128000" cy="2997200"/>
          </a:xfrm>
          <a:prstGeom prst="rect">
            <a:avLst/>
          </a:prstGeom>
        </p:spPr>
      </p:pic>
    </p:spTree>
    <p:extLst>
      <p:ext uri="{BB962C8B-B14F-4D97-AF65-F5344CB8AC3E}">
        <p14:creationId xmlns:p14="http://schemas.microsoft.com/office/powerpoint/2010/main" val="323518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3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5C26-E06A-5602-70F7-2B5D50A1FF97}"/>
              </a:ext>
            </a:extLst>
          </p:cNvPr>
          <p:cNvSpPr>
            <a:spLocks noGrp="1"/>
          </p:cNvSpPr>
          <p:nvPr>
            <p:ph type="title"/>
          </p:nvPr>
        </p:nvSpPr>
        <p:spPr>
          <a:xfrm>
            <a:off x="1322317" y="268361"/>
            <a:ext cx="7288283" cy="2121177"/>
          </a:xfrm>
        </p:spPr>
        <p:txBody>
          <a:bodyPr anchor="b">
            <a:normAutofit/>
          </a:bodyPr>
          <a:lstStyle/>
          <a:p>
            <a:r>
              <a:rPr lang="en-US" b="0" i="0" u="none" strike="noStrike" baseline="0" dirty="0"/>
              <a:t>1. Introduction to Data Mining</a:t>
            </a:r>
          </a:p>
        </p:txBody>
      </p:sp>
      <p:sp>
        <p:nvSpPr>
          <p:cNvPr id="3" name="Text Placeholder 2">
            <a:extLst>
              <a:ext uri="{FF2B5EF4-FFF2-40B4-BE49-F238E27FC236}">
                <a16:creationId xmlns:a16="http://schemas.microsoft.com/office/drawing/2014/main" id="{8F5A10F8-34C9-F0DA-FF1D-5CC3F044D914}"/>
              </a:ext>
            </a:extLst>
          </p:cNvPr>
          <p:cNvSpPr>
            <a:spLocks noGrp="1"/>
          </p:cNvSpPr>
          <p:nvPr>
            <p:ph sz="half" idx="2"/>
          </p:nvPr>
        </p:nvSpPr>
        <p:spPr>
          <a:xfrm>
            <a:off x="1322389" y="2763079"/>
            <a:ext cx="7288212" cy="3407051"/>
          </a:xfrm>
        </p:spPr>
        <p:txBody>
          <a:bodyPr>
            <a:normAutofit/>
          </a:bodyPr>
          <a:lstStyle/>
          <a:p>
            <a:r>
              <a:rPr lang="en-US" sz="2000" dirty="0"/>
              <a:t>Definition and purpose of data mining</a:t>
            </a:r>
          </a:p>
          <a:p>
            <a:endParaRPr lang="en-US" b="0" i="0" u="none" strike="noStrike" baseline="0" dirty="0"/>
          </a:p>
          <a:p>
            <a:pPr lvl="1"/>
            <a:r>
              <a:rPr lang="en-US" sz="2000" dirty="0"/>
              <a:t>Data mining, also known as </a:t>
            </a:r>
            <a:r>
              <a:rPr lang="en-US" sz="2000" dirty="0">
                <a:solidFill>
                  <a:schemeClr val="accent2"/>
                </a:solidFill>
              </a:rPr>
              <a:t>knowledge discovery </a:t>
            </a:r>
            <a:r>
              <a:rPr lang="en-US" sz="2000" dirty="0"/>
              <a:t>in data (KDD), is the process of uncovering patterns and other valuable information from large data sets.</a:t>
            </a:r>
          </a:p>
          <a:p>
            <a:pPr lvl="1"/>
            <a:r>
              <a:rPr lang="en-US" sz="2000" dirty="0"/>
              <a:t>It involves using statistical algorithms, machine learning, and database systems to sift through massive amounts of data to identify useful information.</a:t>
            </a:r>
          </a:p>
          <a:p>
            <a:pPr lvl="3"/>
            <a:endParaRPr lang="en-US" dirty="0"/>
          </a:p>
        </p:txBody>
      </p:sp>
      <p:sp>
        <p:nvSpPr>
          <p:cNvPr id="12" name="Slide Number Placeholder 3">
            <a:extLst>
              <a:ext uri="{FF2B5EF4-FFF2-40B4-BE49-F238E27FC236}">
                <a16:creationId xmlns:a16="http://schemas.microsoft.com/office/drawing/2014/main" id="{FD28171B-9734-6FAA-D917-9782FF276005}"/>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4</a:t>
            </a:fld>
            <a:endParaRPr lang="en-US"/>
          </a:p>
        </p:txBody>
      </p:sp>
    </p:spTree>
    <p:extLst>
      <p:ext uri="{BB962C8B-B14F-4D97-AF65-F5344CB8AC3E}">
        <p14:creationId xmlns:p14="http://schemas.microsoft.com/office/powerpoint/2010/main" val="1398945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6B65-786F-EA41-9EDE-B1DE4CAFF343}"/>
              </a:ext>
            </a:extLst>
          </p:cNvPr>
          <p:cNvSpPr>
            <a:spLocks noGrp="1"/>
          </p:cNvSpPr>
          <p:nvPr>
            <p:ph type="title"/>
          </p:nvPr>
        </p:nvSpPr>
        <p:spPr>
          <a:xfrm>
            <a:off x="1322317" y="268362"/>
            <a:ext cx="7288283" cy="1273836"/>
          </a:xfrm>
        </p:spPr>
        <p:txBody>
          <a:bodyPr anchor="b">
            <a:normAutofit/>
          </a:bodyPr>
          <a:lstStyle/>
          <a:p>
            <a:r>
              <a:rPr lang="en-US" b="0" i="0" u="none" strike="noStrike" baseline="0" dirty="0"/>
              <a:t>4. Models in Process Mining</a:t>
            </a:r>
          </a:p>
        </p:txBody>
      </p:sp>
      <p:sp>
        <p:nvSpPr>
          <p:cNvPr id="3" name="Text Placeholder 2">
            <a:extLst>
              <a:ext uri="{FF2B5EF4-FFF2-40B4-BE49-F238E27FC236}">
                <a16:creationId xmlns:a16="http://schemas.microsoft.com/office/drawing/2014/main" id="{FAD03AEC-64EC-8C95-57EB-E5191B3C6D60}"/>
              </a:ext>
            </a:extLst>
          </p:cNvPr>
          <p:cNvSpPr>
            <a:spLocks noGrp="1"/>
          </p:cNvSpPr>
          <p:nvPr>
            <p:ph sz="half" idx="2"/>
          </p:nvPr>
        </p:nvSpPr>
        <p:spPr>
          <a:xfrm>
            <a:off x="1322389" y="1828800"/>
            <a:ext cx="8258340" cy="4341331"/>
          </a:xfrm>
        </p:spPr>
        <p:txBody>
          <a:bodyPr>
            <a:normAutofit/>
          </a:bodyPr>
          <a:lstStyle/>
          <a:p>
            <a:pPr>
              <a:lnSpc>
                <a:spcPct val="90000"/>
              </a:lnSpc>
            </a:pPr>
            <a:r>
              <a:rPr lang="en-US" sz="2400" dirty="0"/>
              <a:t>Business Process Model and Notation (BPMN)</a:t>
            </a:r>
          </a:p>
          <a:p>
            <a:pPr lvl="2">
              <a:lnSpc>
                <a:spcPct val="90000"/>
              </a:lnSpc>
            </a:pPr>
            <a:r>
              <a:rPr lang="en-US" sz="2000" b="1" dirty="0"/>
              <a:t>Definition:</a:t>
            </a:r>
            <a:r>
              <a:rPr lang="en-US" sz="2000" dirty="0"/>
              <a:t> BPMN is a </a:t>
            </a:r>
            <a:r>
              <a:rPr lang="en-US" sz="2000" dirty="0">
                <a:solidFill>
                  <a:schemeClr val="accent2"/>
                </a:solidFill>
              </a:rPr>
              <a:t>graphical representation for specifying business processes</a:t>
            </a:r>
            <a:r>
              <a:rPr lang="en-US" sz="2000" dirty="0"/>
              <a:t> in a business process model. It provides a standard way to visualize the steps of a business process.</a:t>
            </a:r>
          </a:p>
          <a:p>
            <a:pPr marL="0" lvl="1" indent="-2287">
              <a:lnSpc>
                <a:spcPct val="90000"/>
              </a:lnSpc>
              <a:buNone/>
            </a:pPr>
            <a:r>
              <a:rPr lang="en-US" sz="2000" b="1" dirty="0"/>
              <a:t>Components:</a:t>
            </a:r>
          </a:p>
          <a:p>
            <a:pPr lvl="2">
              <a:lnSpc>
                <a:spcPct val="90000"/>
              </a:lnSpc>
            </a:pPr>
            <a:r>
              <a:rPr lang="en-US" sz="2000" b="1" dirty="0"/>
              <a:t>Flow Objects:</a:t>
            </a:r>
            <a:r>
              <a:rPr lang="en-US" sz="2000" dirty="0"/>
              <a:t> Include </a:t>
            </a:r>
            <a:r>
              <a:rPr lang="en-US" sz="2000" dirty="0">
                <a:solidFill>
                  <a:schemeClr val="accent2"/>
                </a:solidFill>
              </a:rPr>
              <a:t>events</a:t>
            </a:r>
            <a:r>
              <a:rPr lang="en-US" sz="2000" dirty="0"/>
              <a:t> (circles), activities (rectangles), and </a:t>
            </a:r>
            <a:r>
              <a:rPr lang="en-US" sz="2000" dirty="0">
                <a:solidFill>
                  <a:schemeClr val="accent2"/>
                </a:solidFill>
              </a:rPr>
              <a:t>gateways</a:t>
            </a:r>
            <a:r>
              <a:rPr lang="en-US" sz="2000" dirty="0"/>
              <a:t> (diamonds) that control the divergence and convergence of the flow.</a:t>
            </a:r>
          </a:p>
          <a:p>
            <a:pPr lvl="2">
              <a:lnSpc>
                <a:spcPct val="90000"/>
              </a:lnSpc>
            </a:pPr>
            <a:r>
              <a:rPr lang="en-US" sz="2000" b="1" dirty="0"/>
              <a:t>Connecting Objects:</a:t>
            </a:r>
            <a:r>
              <a:rPr lang="en-US" sz="2000" dirty="0"/>
              <a:t> Arrows that show the flow between flow objects.</a:t>
            </a:r>
          </a:p>
          <a:p>
            <a:pPr lvl="2">
              <a:lnSpc>
                <a:spcPct val="90000"/>
              </a:lnSpc>
            </a:pPr>
            <a:r>
              <a:rPr lang="en-US" sz="2000" b="1" dirty="0" err="1"/>
              <a:t>Swimlanes</a:t>
            </a:r>
            <a:r>
              <a:rPr lang="en-US" sz="2000" b="1" dirty="0"/>
              <a:t>:</a:t>
            </a:r>
            <a:r>
              <a:rPr lang="en-US" sz="2000" dirty="0"/>
              <a:t> Represent participants in the process, such as departments or roles, using pools and lanes.</a:t>
            </a:r>
          </a:p>
        </p:txBody>
      </p:sp>
      <p:sp>
        <p:nvSpPr>
          <p:cNvPr id="17" name="Slide Number Placeholder 3">
            <a:extLst>
              <a:ext uri="{FF2B5EF4-FFF2-40B4-BE49-F238E27FC236}">
                <a16:creationId xmlns:a16="http://schemas.microsoft.com/office/drawing/2014/main" id="{A05FC811-D1F9-C828-062F-38276B9F7432}"/>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40</a:t>
            </a:fld>
            <a:endParaRPr lang="en-US"/>
          </a:p>
        </p:txBody>
      </p:sp>
    </p:spTree>
    <p:extLst>
      <p:ext uri="{BB962C8B-B14F-4D97-AF65-F5344CB8AC3E}">
        <p14:creationId xmlns:p14="http://schemas.microsoft.com/office/powerpoint/2010/main" val="62496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6B65-786F-EA41-9EDE-B1DE4CAFF343}"/>
              </a:ext>
            </a:extLst>
          </p:cNvPr>
          <p:cNvSpPr>
            <a:spLocks noGrp="1"/>
          </p:cNvSpPr>
          <p:nvPr>
            <p:ph type="title"/>
          </p:nvPr>
        </p:nvSpPr>
        <p:spPr>
          <a:xfrm>
            <a:off x="1322317" y="268362"/>
            <a:ext cx="7288283" cy="1273836"/>
          </a:xfrm>
        </p:spPr>
        <p:txBody>
          <a:bodyPr anchor="b">
            <a:normAutofit/>
          </a:bodyPr>
          <a:lstStyle/>
          <a:p>
            <a:r>
              <a:rPr lang="en-US" b="0" i="0" u="none" strike="noStrike" baseline="0" dirty="0"/>
              <a:t>4. Models in Process Mining</a:t>
            </a:r>
          </a:p>
        </p:txBody>
      </p:sp>
      <p:sp>
        <p:nvSpPr>
          <p:cNvPr id="17" name="Slide Number Placeholder 3">
            <a:extLst>
              <a:ext uri="{FF2B5EF4-FFF2-40B4-BE49-F238E27FC236}">
                <a16:creationId xmlns:a16="http://schemas.microsoft.com/office/drawing/2014/main" id="{A05FC811-D1F9-C828-062F-38276B9F7432}"/>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41</a:t>
            </a:fld>
            <a:endParaRPr lang="en-US"/>
          </a:p>
        </p:txBody>
      </p:sp>
      <p:pic>
        <p:nvPicPr>
          <p:cNvPr id="6" name="Picture 5">
            <a:extLst>
              <a:ext uri="{FF2B5EF4-FFF2-40B4-BE49-F238E27FC236}">
                <a16:creationId xmlns:a16="http://schemas.microsoft.com/office/drawing/2014/main" id="{F859DF30-07B5-F6AE-3B0C-418561618EA8}"/>
              </a:ext>
            </a:extLst>
          </p:cNvPr>
          <p:cNvPicPr>
            <a:picLocks noChangeAspect="1"/>
          </p:cNvPicPr>
          <p:nvPr/>
        </p:nvPicPr>
        <p:blipFill>
          <a:blip r:embed="rId2"/>
          <a:stretch>
            <a:fillRect/>
          </a:stretch>
        </p:blipFill>
        <p:spPr>
          <a:xfrm>
            <a:off x="653143" y="2180207"/>
            <a:ext cx="10640008" cy="3197207"/>
          </a:xfrm>
          <a:prstGeom prst="rect">
            <a:avLst/>
          </a:prstGeom>
        </p:spPr>
      </p:pic>
      <p:grpSp>
        <p:nvGrpSpPr>
          <p:cNvPr id="9" name="Group 8">
            <a:extLst>
              <a:ext uri="{FF2B5EF4-FFF2-40B4-BE49-F238E27FC236}">
                <a16:creationId xmlns:a16="http://schemas.microsoft.com/office/drawing/2014/main" id="{7793933D-F900-0E0D-423D-200A47EDDDC3}"/>
              </a:ext>
            </a:extLst>
          </p:cNvPr>
          <p:cNvGrpSpPr/>
          <p:nvPr/>
        </p:nvGrpSpPr>
        <p:grpSpPr>
          <a:xfrm>
            <a:off x="826655" y="5029201"/>
            <a:ext cx="7892472" cy="1571402"/>
            <a:chOff x="826655" y="5029204"/>
            <a:chExt cx="7892472" cy="1571403"/>
          </a:xfrm>
        </p:grpSpPr>
        <p:sp>
          <p:nvSpPr>
            <p:cNvPr id="7" name="Right Brace 6">
              <a:extLst>
                <a:ext uri="{FF2B5EF4-FFF2-40B4-BE49-F238E27FC236}">
                  <a16:creationId xmlns:a16="http://schemas.microsoft.com/office/drawing/2014/main" id="{CF982407-BB48-A662-2370-A2C7C874E272}"/>
                </a:ext>
              </a:extLst>
            </p:cNvPr>
            <p:cNvSpPr/>
            <p:nvPr/>
          </p:nvSpPr>
          <p:spPr>
            <a:xfrm rot="5400000">
              <a:off x="4210507" y="1645352"/>
              <a:ext cx="1124767" cy="7892472"/>
            </a:xfrm>
            <a:prstGeom prst="rightBrace">
              <a:avLst>
                <a:gd name="adj1" fmla="val 8333"/>
                <a:gd name="adj2" fmla="val 50170"/>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87F0327-CC2A-6B8D-CC08-9B88E8FCF08E}"/>
                </a:ext>
              </a:extLst>
            </p:cNvPr>
            <p:cNvSpPr txBox="1"/>
            <p:nvPr/>
          </p:nvSpPr>
          <p:spPr>
            <a:xfrm>
              <a:off x="4007104" y="6231275"/>
              <a:ext cx="1465441" cy="369332"/>
            </a:xfrm>
            <a:prstGeom prst="rect">
              <a:avLst/>
            </a:prstGeom>
            <a:noFill/>
          </p:spPr>
          <p:txBody>
            <a:bodyPr wrap="square" rtlCol="0">
              <a:spAutoFit/>
            </a:bodyPr>
            <a:lstStyle/>
            <a:p>
              <a:r>
                <a:rPr lang="en-US" b="1" dirty="0"/>
                <a:t>Flow Objects</a:t>
              </a:r>
            </a:p>
          </p:txBody>
        </p:sp>
      </p:grpSp>
    </p:spTree>
    <p:extLst>
      <p:ext uri="{BB962C8B-B14F-4D97-AF65-F5344CB8AC3E}">
        <p14:creationId xmlns:p14="http://schemas.microsoft.com/office/powerpoint/2010/main" val="4191014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3646EF-3173-ECDF-9230-B1B120434DD4}"/>
              </a:ext>
            </a:extLst>
          </p:cNvPr>
          <p:cNvSpPr>
            <a:spLocks noGrp="1"/>
          </p:cNvSpPr>
          <p:nvPr>
            <p:ph type="title"/>
          </p:nvPr>
        </p:nvSpPr>
        <p:spPr/>
        <p:txBody>
          <a:bodyPr anchor="b">
            <a:normAutofit/>
          </a:bodyPr>
          <a:lstStyle/>
          <a:p>
            <a:r>
              <a:rPr lang="en-US" sz="2800" dirty="0"/>
              <a:t>SAMPLE BPMN MODEL</a:t>
            </a:r>
          </a:p>
        </p:txBody>
      </p:sp>
      <p:sp>
        <p:nvSpPr>
          <p:cNvPr id="4" name="Slide Number Placeholder 3">
            <a:extLst>
              <a:ext uri="{FF2B5EF4-FFF2-40B4-BE49-F238E27FC236}">
                <a16:creationId xmlns:a16="http://schemas.microsoft.com/office/drawing/2014/main" id="{C7634149-AA3D-E65B-BFA3-FEBBA4E91873}"/>
              </a:ext>
            </a:extLst>
          </p:cNvPr>
          <p:cNvSpPr>
            <a:spLocks noGrp="1"/>
          </p:cNvSpPr>
          <p:nvPr>
            <p:ph type="sldNum" sz="quarter" idx="12"/>
          </p:nvPr>
        </p:nvSpPr>
        <p:spPr/>
        <p:txBody>
          <a:bodyPr/>
          <a:lstStyle/>
          <a:p>
            <a:fld id="{A49DFD55-3C28-40EF-9E31-A92D2E4017FF}" type="slidenum">
              <a:rPr lang="en-US" smtClean="0"/>
              <a:pPr/>
              <a:t>42</a:t>
            </a:fld>
            <a:endParaRPr lang="en-US"/>
          </a:p>
        </p:txBody>
      </p:sp>
      <p:pic>
        <p:nvPicPr>
          <p:cNvPr id="3" name="Picture 2">
            <a:extLst>
              <a:ext uri="{FF2B5EF4-FFF2-40B4-BE49-F238E27FC236}">
                <a16:creationId xmlns:a16="http://schemas.microsoft.com/office/drawing/2014/main" id="{EF77CD40-F7D6-588F-7AAB-D956E322489F}"/>
              </a:ext>
            </a:extLst>
          </p:cNvPr>
          <p:cNvPicPr>
            <a:picLocks noChangeAspect="1"/>
          </p:cNvPicPr>
          <p:nvPr/>
        </p:nvPicPr>
        <p:blipFill>
          <a:blip r:embed="rId2"/>
          <a:stretch>
            <a:fillRect/>
          </a:stretch>
        </p:blipFill>
        <p:spPr>
          <a:xfrm>
            <a:off x="340659" y="2618970"/>
            <a:ext cx="11510682" cy="2093603"/>
          </a:xfrm>
          <a:prstGeom prst="rect">
            <a:avLst/>
          </a:prstGeom>
        </p:spPr>
      </p:pic>
    </p:spTree>
    <p:extLst>
      <p:ext uri="{BB962C8B-B14F-4D97-AF65-F5344CB8AC3E}">
        <p14:creationId xmlns:p14="http://schemas.microsoft.com/office/powerpoint/2010/main" val="2740169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6B65-786F-EA41-9EDE-B1DE4CAFF343}"/>
              </a:ext>
            </a:extLst>
          </p:cNvPr>
          <p:cNvSpPr>
            <a:spLocks noGrp="1"/>
          </p:cNvSpPr>
          <p:nvPr>
            <p:ph type="title"/>
          </p:nvPr>
        </p:nvSpPr>
        <p:spPr>
          <a:xfrm>
            <a:off x="1322317" y="268361"/>
            <a:ext cx="7288283" cy="1560440"/>
          </a:xfrm>
        </p:spPr>
        <p:txBody>
          <a:bodyPr anchor="b">
            <a:normAutofit/>
          </a:bodyPr>
          <a:lstStyle/>
          <a:p>
            <a:r>
              <a:rPr lang="en-US" b="0" i="0" u="none" strike="noStrike" baseline="0" dirty="0"/>
              <a:t>4. Models in Process Mining</a:t>
            </a:r>
          </a:p>
        </p:txBody>
      </p:sp>
      <p:sp>
        <p:nvSpPr>
          <p:cNvPr id="3" name="Text Placeholder 2">
            <a:extLst>
              <a:ext uri="{FF2B5EF4-FFF2-40B4-BE49-F238E27FC236}">
                <a16:creationId xmlns:a16="http://schemas.microsoft.com/office/drawing/2014/main" id="{FAD03AEC-64EC-8C95-57EB-E5191B3C6D60}"/>
              </a:ext>
            </a:extLst>
          </p:cNvPr>
          <p:cNvSpPr>
            <a:spLocks noGrp="1"/>
          </p:cNvSpPr>
          <p:nvPr>
            <p:ph sz="half" idx="2"/>
          </p:nvPr>
        </p:nvSpPr>
        <p:spPr>
          <a:xfrm>
            <a:off x="1322388" y="2115405"/>
            <a:ext cx="8203749" cy="4054727"/>
          </a:xfrm>
        </p:spPr>
        <p:txBody>
          <a:bodyPr>
            <a:normAutofit lnSpcReduction="10000"/>
          </a:bodyPr>
          <a:lstStyle/>
          <a:p>
            <a:pPr marL="0" lvl="1" indent="-2287">
              <a:buNone/>
            </a:pPr>
            <a:r>
              <a:rPr lang="en-US" sz="2400" b="1" dirty="0"/>
              <a:t>      BPMN Components:</a:t>
            </a:r>
          </a:p>
          <a:p>
            <a:pPr lvl="3"/>
            <a:r>
              <a:rPr lang="en-US" sz="2400" b="1" dirty="0"/>
              <a:t>Artifacts:</a:t>
            </a:r>
            <a:r>
              <a:rPr lang="en-US" sz="2400" dirty="0"/>
              <a:t> Additional information that provides more context, such as data objects, groups, and annotations.</a:t>
            </a:r>
          </a:p>
          <a:p>
            <a:pPr marL="573772" lvl="3" indent="0">
              <a:buNone/>
            </a:pPr>
            <a:r>
              <a:rPr lang="en-US" sz="2400" b="1" dirty="0"/>
              <a:t>Usage:</a:t>
            </a:r>
            <a:r>
              <a:rPr lang="en-US" sz="2400" dirty="0"/>
              <a:t> </a:t>
            </a:r>
          </a:p>
          <a:p>
            <a:pPr lvl="3"/>
            <a:r>
              <a:rPr lang="en-US" sz="2400" dirty="0"/>
              <a:t>BPMN is used to create detailed, standardized diagrams of business processes that </a:t>
            </a:r>
            <a:r>
              <a:rPr lang="en-US" sz="2400" dirty="0">
                <a:solidFill>
                  <a:schemeClr val="accent2"/>
                </a:solidFill>
              </a:rPr>
              <a:t>are easy to understand for both technical and non-technical stakeholders</a:t>
            </a:r>
            <a:r>
              <a:rPr lang="en-US" sz="2400" dirty="0"/>
              <a:t>. It is commonly used for process improvement and automation projects.</a:t>
            </a:r>
          </a:p>
        </p:txBody>
      </p:sp>
      <p:sp>
        <p:nvSpPr>
          <p:cNvPr id="8" name="Slide Number Placeholder 3">
            <a:extLst>
              <a:ext uri="{FF2B5EF4-FFF2-40B4-BE49-F238E27FC236}">
                <a16:creationId xmlns:a16="http://schemas.microsoft.com/office/drawing/2014/main" id="{12196562-C51E-AD7F-4D51-454B4031F7C4}"/>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43</a:t>
            </a:fld>
            <a:endParaRPr lang="en-US"/>
          </a:p>
        </p:txBody>
      </p:sp>
    </p:spTree>
    <p:extLst>
      <p:ext uri="{BB962C8B-B14F-4D97-AF65-F5344CB8AC3E}">
        <p14:creationId xmlns:p14="http://schemas.microsoft.com/office/powerpoint/2010/main" val="1166664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2FC90-AFBE-B67E-00A0-F8D0EE7E9B45}"/>
              </a:ext>
            </a:extLst>
          </p:cNvPr>
          <p:cNvSpPr>
            <a:spLocks noGrp="1"/>
          </p:cNvSpPr>
          <p:nvPr>
            <p:ph type="title"/>
          </p:nvPr>
        </p:nvSpPr>
        <p:spPr/>
        <p:txBody>
          <a:bodyPr>
            <a:normAutofit/>
          </a:bodyPr>
          <a:lstStyle/>
          <a:p>
            <a:r>
              <a:rPr lang="en-US" sz="2800" dirty="0"/>
              <a:t>4. Models in Process Mining</a:t>
            </a:r>
            <a:endParaRPr lang="en-US" sz="2800" dirty="0">
              <a:solidFill>
                <a:srgbClr val="0F4761"/>
              </a:solidFill>
              <a:latin typeface="Tenorite" panose="00000500000000000000" pitchFamily="2" charset="0"/>
            </a:endParaRPr>
          </a:p>
        </p:txBody>
      </p:sp>
      <p:sp>
        <p:nvSpPr>
          <p:cNvPr id="3" name="Text Placeholder 2">
            <a:extLst>
              <a:ext uri="{FF2B5EF4-FFF2-40B4-BE49-F238E27FC236}">
                <a16:creationId xmlns:a16="http://schemas.microsoft.com/office/drawing/2014/main" id="{4F069217-6D6C-A2F6-28A4-4D7CF2F1A2C8}"/>
              </a:ext>
            </a:extLst>
          </p:cNvPr>
          <p:cNvSpPr>
            <a:spLocks noGrp="1"/>
          </p:cNvSpPr>
          <p:nvPr>
            <p:ph type="body" idx="1"/>
          </p:nvPr>
        </p:nvSpPr>
        <p:spPr>
          <a:xfrm>
            <a:off x="838200" y="1690689"/>
            <a:ext cx="10515600" cy="4486275"/>
          </a:xfrm>
        </p:spPr>
        <p:txBody>
          <a:bodyPr>
            <a:normAutofit fontScale="62500" lnSpcReduction="20000"/>
          </a:bodyPr>
          <a:lstStyle/>
          <a:p>
            <a:pPr marL="0" indent="0">
              <a:buNone/>
            </a:pPr>
            <a:r>
              <a:rPr lang="en-US" b="1" i="0" u="none" strike="noStrike" baseline="0" dirty="0">
                <a:latin typeface="Tenorite" panose="00000500000000000000" pitchFamily="2" charset="0"/>
              </a:rPr>
              <a:t>Model Discovery Algorithms</a:t>
            </a:r>
            <a:endParaRPr lang="en-US" b="0" i="0" u="none" strike="noStrike" baseline="0" dirty="0">
              <a:latin typeface="Tenorite" panose="00000500000000000000" pitchFamily="2" charset="0"/>
            </a:endParaRPr>
          </a:p>
          <a:p>
            <a:r>
              <a:rPr lang="en-US" b="1" i="0" u="none" strike="noStrike" baseline="0" dirty="0">
                <a:latin typeface="Tenorite" panose="00000500000000000000" pitchFamily="2" charset="0"/>
              </a:rPr>
              <a:t>Alpha Algorithm</a:t>
            </a:r>
            <a:r>
              <a:rPr lang="en-US" b="0" i="0" u="none" strike="noStrike" baseline="0" dirty="0">
                <a:latin typeface="Tenorite" panose="00000500000000000000" pitchFamily="2" charset="0"/>
              </a:rPr>
              <a:t>:</a:t>
            </a:r>
          </a:p>
          <a:p>
            <a:pPr lvl="1"/>
            <a:r>
              <a:rPr lang="en-US" b="1" i="0" u="none" strike="noStrike" baseline="0" dirty="0">
                <a:latin typeface="Tenorite" panose="00000500000000000000" pitchFamily="2" charset="0"/>
              </a:rPr>
              <a:t>Definition:</a:t>
            </a:r>
            <a:r>
              <a:rPr lang="en-US" b="0" i="0" u="none" strike="noStrike" baseline="0" dirty="0">
                <a:latin typeface="Tenorite" panose="00000500000000000000" pitchFamily="2" charset="0"/>
              </a:rPr>
              <a:t> The Alpha algorithm is one of the earliest process discovery algorithms. It </a:t>
            </a:r>
            <a:r>
              <a:rPr lang="en-US" b="0" i="0" u="none" strike="noStrike" baseline="0" dirty="0">
                <a:solidFill>
                  <a:schemeClr val="accent2"/>
                </a:solidFill>
                <a:latin typeface="Tenorite" panose="00000500000000000000" pitchFamily="2" charset="0"/>
              </a:rPr>
              <a:t>constructs a Petri net based on the direct succession, causality, and concurrency</a:t>
            </a:r>
            <a:r>
              <a:rPr lang="en-US" b="0" i="0" u="none" strike="noStrike" baseline="0" dirty="0">
                <a:latin typeface="Tenorite" panose="00000500000000000000" pitchFamily="2" charset="0"/>
              </a:rPr>
              <a:t> relations between activities.</a:t>
            </a:r>
          </a:p>
          <a:p>
            <a:pPr lvl="1"/>
            <a:r>
              <a:rPr lang="en-US" b="1" i="0" u="none" strike="noStrike" baseline="0" dirty="0">
                <a:latin typeface="Tenorite" panose="00000500000000000000" pitchFamily="2" charset="0"/>
              </a:rPr>
              <a:t>Strengths:</a:t>
            </a:r>
            <a:r>
              <a:rPr lang="en-US" b="0" i="0" u="none" strike="noStrike" baseline="0" dirty="0">
                <a:latin typeface="Tenorite" panose="00000500000000000000" pitchFamily="2" charset="0"/>
              </a:rPr>
              <a:t> Simple and easy to understand.</a:t>
            </a:r>
          </a:p>
          <a:p>
            <a:pPr lvl="1"/>
            <a:r>
              <a:rPr lang="en-US" b="1" i="0" u="none" strike="noStrike" baseline="0" dirty="0">
                <a:latin typeface="Tenorite" panose="00000500000000000000" pitchFamily="2" charset="0"/>
              </a:rPr>
              <a:t>Limitations:</a:t>
            </a:r>
            <a:r>
              <a:rPr lang="en-US" b="0" i="0" u="none" strike="noStrike" baseline="0" dirty="0">
                <a:latin typeface="Tenorite" panose="00000500000000000000" pitchFamily="2" charset="0"/>
              </a:rPr>
              <a:t> Sensitive to noise and incomplete logs, struggles with complex and real-world processes.</a:t>
            </a:r>
          </a:p>
          <a:p>
            <a:r>
              <a:rPr lang="en-US" b="1" i="0" u="none" strike="noStrike" baseline="0" dirty="0">
                <a:latin typeface="Tenorite" panose="00000500000000000000" pitchFamily="2" charset="0"/>
              </a:rPr>
              <a:t>Heuristics Miner</a:t>
            </a:r>
            <a:r>
              <a:rPr lang="en-US" b="0" i="0" u="none" strike="noStrike" baseline="0" dirty="0">
                <a:latin typeface="Tenorite" panose="00000500000000000000" pitchFamily="2" charset="0"/>
              </a:rPr>
              <a:t>:</a:t>
            </a:r>
          </a:p>
          <a:p>
            <a:pPr lvl="1"/>
            <a:r>
              <a:rPr lang="en-US" b="1" i="0" u="none" strike="noStrike" baseline="0" dirty="0">
                <a:latin typeface="Tenorite" panose="00000500000000000000" pitchFamily="2" charset="0"/>
              </a:rPr>
              <a:t>Definition:</a:t>
            </a:r>
            <a:r>
              <a:rPr lang="en-US" b="0" i="0" u="none" strike="noStrike" baseline="0" dirty="0">
                <a:latin typeface="Tenorite" panose="00000500000000000000" pitchFamily="2" charset="0"/>
              </a:rPr>
              <a:t> Heuristics Miner is a process discovery algorithm that </a:t>
            </a:r>
            <a:r>
              <a:rPr lang="en-US" b="0" i="0" u="none" strike="noStrike" baseline="0" dirty="0">
                <a:solidFill>
                  <a:schemeClr val="accent2"/>
                </a:solidFill>
                <a:latin typeface="Tenorite" panose="00000500000000000000" pitchFamily="2" charset="0"/>
              </a:rPr>
              <a:t>focuses on the most frequent behavior </a:t>
            </a:r>
            <a:r>
              <a:rPr lang="en-US" b="0" i="0" u="none" strike="noStrike" baseline="0" dirty="0">
                <a:latin typeface="Tenorite" panose="00000500000000000000" pitchFamily="2" charset="0"/>
              </a:rPr>
              <a:t>in the event logs, making it more robust to noise and exceptions.</a:t>
            </a:r>
          </a:p>
          <a:p>
            <a:pPr lvl="1"/>
            <a:r>
              <a:rPr lang="en-US" b="1" i="0" u="none" strike="noStrike" baseline="0" dirty="0">
                <a:latin typeface="Tenorite" panose="00000500000000000000" pitchFamily="2" charset="0"/>
              </a:rPr>
              <a:t>Strengths:</a:t>
            </a:r>
            <a:r>
              <a:rPr lang="en-US" b="0" i="0" u="none" strike="noStrike" baseline="0" dirty="0">
                <a:latin typeface="Tenorite" panose="00000500000000000000" pitchFamily="2" charset="0"/>
              </a:rPr>
              <a:t> </a:t>
            </a:r>
            <a:r>
              <a:rPr lang="en-US" b="0" i="0" u="none" strike="noStrike" baseline="0" dirty="0">
                <a:solidFill>
                  <a:schemeClr val="accent2"/>
                </a:solidFill>
                <a:latin typeface="Tenorite" panose="00000500000000000000" pitchFamily="2" charset="0"/>
              </a:rPr>
              <a:t>Handles noise better </a:t>
            </a:r>
            <a:r>
              <a:rPr lang="en-US" b="0" i="0" u="none" strike="noStrike" baseline="0" dirty="0">
                <a:latin typeface="Tenorite" panose="00000500000000000000" pitchFamily="2" charset="0"/>
              </a:rPr>
              <a:t>than the Alpha algorithm, provides heuristic nets that are easier to understand.</a:t>
            </a:r>
          </a:p>
          <a:p>
            <a:pPr lvl="1"/>
            <a:r>
              <a:rPr lang="en-US" b="1" i="0" u="none" strike="noStrike" baseline="0" dirty="0">
                <a:latin typeface="Tenorite" panose="00000500000000000000" pitchFamily="2" charset="0"/>
              </a:rPr>
              <a:t>Limitations:</a:t>
            </a:r>
            <a:r>
              <a:rPr lang="en-US" b="0" i="0" u="none" strike="noStrike" baseline="0" dirty="0">
                <a:latin typeface="Tenorite" panose="00000500000000000000" pitchFamily="2" charset="0"/>
              </a:rPr>
              <a:t> May oversimplify the process by focusing only on frequent patterns, potentially missing less common but important behaviors.</a:t>
            </a:r>
          </a:p>
          <a:p>
            <a:r>
              <a:rPr lang="en-US" b="1" i="0" u="none" strike="noStrike" baseline="0" dirty="0">
                <a:latin typeface="Tenorite" panose="00000500000000000000" pitchFamily="2" charset="0"/>
              </a:rPr>
              <a:t>Inductive Miner</a:t>
            </a:r>
            <a:r>
              <a:rPr lang="en-US" b="0" i="0" u="none" strike="noStrike" baseline="0" dirty="0">
                <a:latin typeface="Tenorite" panose="00000500000000000000" pitchFamily="2" charset="0"/>
              </a:rPr>
              <a:t>:</a:t>
            </a:r>
          </a:p>
          <a:p>
            <a:pPr lvl="1"/>
            <a:r>
              <a:rPr lang="en-US" b="1" i="0" u="none" strike="noStrike" baseline="0" dirty="0">
                <a:latin typeface="Tenorite" panose="00000500000000000000" pitchFamily="2" charset="0"/>
              </a:rPr>
              <a:t>Definition:</a:t>
            </a:r>
            <a:r>
              <a:rPr lang="en-US" b="0" i="0" u="none" strike="noStrike" baseline="0" dirty="0">
                <a:latin typeface="Tenorite" panose="00000500000000000000" pitchFamily="2" charset="0"/>
              </a:rPr>
              <a:t> Inductive Miner is a process discovery algorithm that creates process models based on a divide-and-conquer strategy. It </a:t>
            </a:r>
            <a:r>
              <a:rPr lang="en-US" b="0" i="0" u="none" strike="noStrike" baseline="0" dirty="0">
                <a:solidFill>
                  <a:schemeClr val="accent2"/>
                </a:solidFill>
                <a:latin typeface="Tenorite" panose="00000500000000000000" pitchFamily="2" charset="0"/>
              </a:rPr>
              <a:t>recursively decomposes the event log </a:t>
            </a:r>
            <a:r>
              <a:rPr lang="en-US" b="0" i="0" u="none" strike="noStrike" baseline="0" dirty="0">
                <a:latin typeface="Tenorite" panose="00000500000000000000" pitchFamily="2" charset="0"/>
              </a:rPr>
              <a:t>and constructs a process model that can handle various complexities.</a:t>
            </a:r>
          </a:p>
          <a:p>
            <a:pPr lvl="1"/>
            <a:r>
              <a:rPr lang="en-US" b="1" i="0" u="none" strike="noStrike" baseline="0" dirty="0">
                <a:latin typeface="Tenorite" panose="00000500000000000000" pitchFamily="2" charset="0"/>
              </a:rPr>
              <a:t>Strengths:</a:t>
            </a:r>
            <a:r>
              <a:rPr lang="en-US" b="0" i="0" u="none" strike="noStrike" baseline="0" dirty="0">
                <a:latin typeface="Tenorite" panose="00000500000000000000" pitchFamily="2" charset="0"/>
              </a:rPr>
              <a:t> </a:t>
            </a:r>
            <a:r>
              <a:rPr lang="en-US" b="0" i="0" u="none" strike="noStrike" baseline="0" dirty="0">
                <a:solidFill>
                  <a:schemeClr val="accent2"/>
                </a:solidFill>
                <a:latin typeface="Tenorite" panose="00000500000000000000" pitchFamily="2" charset="0"/>
              </a:rPr>
              <a:t>Produces sound process models </a:t>
            </a:r>
            <a:r>
              <a:rPr lang="en-US" b="0" i="0" u="none" strike="noStrike" baseline="0" dirty="0">
                <a:latin typeface="Tenorite" panose="00000500000000000000" pitchFamily="2" charset="0"/>
              </a:rPr>
              <a:t>(i.e., models that do not have deadlocks or other anomalies), can handle complex and large event logs effectively.</a:t>
            </a:r>
          </a:p>
          <a:p>
            <a:pPr lvl="1"/>
            <a:r>
              <a:rPr lang="en-US" b="1" i="0" u="none" strike="noStrike" baseline="0" dirty="0">
                <a:latin typeface="Tenorite" panose="00000500000000000000" pitchFamily="2" charset="0"/>
              </a:rPr>
              <a:t>Limitations:</a:t>
            </a:r>
            <a:r>
              <a:rPr lang="en-US" b="0" i="0" u="none" strike="noStrike" baseline="0" dirty="0">
                <a:latin typeface="Tenorite" panose="00000500000000000000" pitchFamily="2" charset="0"/>
              </a:rPr>
              <a:t> More computationally intensive compared to simpler algorithms.</a:t>
            </a:r>
          </a:p>
        </p:txBody>
      </p:sp>
    </p:spTree>
    <p:extLst>
      <p:ext uri="{BB962C8B-B14F-4D97-AF65-F5344CB8AC3E}">
        <p14:creationId xmlns:p14="http://schemas.microsoft.com/office/powerpoint/2010/main" val="3056317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A1E8-E187-5EFC-A138-83FC2F6DABEC}"/>
              </a:ext>
            </a:extLst>
          </p:cNvPr>
          <p:cNvSpPr>
            <a:spLocks noGrp="1"/>
          </p:cNvSpPr>
          <p:nvPr>
            <p:ph type="title"/>
          </p:nvPr>
        </p:nvSpPr>
        <p:spPr>
          <a:xfrm>
            <a:off x="1271080" y="318058"/>
            <a:ext cx="10515600" cy="735013"/>
          </a:xfrm>
        </p:spPr>
        <p:txBody>
          <a:bodyPr>
            <a:normAutofit/>
          </a:bodyPr>
          <a:lstStyle/>
          <a:p>
            <a:r>
              <a:rPr lang="en-US" sz="2800" dirty="0"/>
              <a:t>4. MODELS</a:t>
            </a:r>
          </a:p>
        </p:txBody>
      </p:sp>
      <p:sp>
        <p:nvSpPr>
          <p:cNvPr id="4" name="Slide Number Placeholder 3">
            <a:extLst>
              <a:ext uri="{FF2B5EF4-FFF2-40B4-BE49-F238E27FC236}">
                <a16:creationId xmlns:a16="http://schemas.microsoft.com/office/drawing/2014/main" id="{43F4921C-85CA-8527-B4C0-24B92D43AFE5}"/>
              </a:ext>
            </a:extLst>
          </p:cNvPr>
          <p:cNvSpPr>
            <a:spLocks noGrp="1"/>
          </p:cNvSpPr>
          <p:nvPr>
            <p:ph type="sldNum" sz="quarter" idx="12"/>
          </p:nvPr>
        </p:nvSpPr>
        <p:spPr/>
        <p:txBody>
          <a:bodyPr/>
          <a:lstStyle/>
          <a:p>
            <a:fld id="{F3DD404A-EEAF-4DE9-8125-FCECCFE09A3D}" type="slidenum">
              <a:rPr lang="en-US" smtClean="0"/>
              <a:t>45</a:t>
            </a:fld>
            <a:endParaRPr lang="en-US"/>
          </a:p>
        </p:txBody>
      </p:sp>
      <p:sp>
        <p:nvSpPr>
          <p:cNvPr id="7" name="TextBox 6">
            <a:extLst>
              <a:ext uri="{FF2B5EF4-FFF2-40B4-BE49-F238E27FC236}">
                <a16:creationId xmlns:a16="http://schemas.microsoft.com/office/drawing/2014/main" id="{9D2E1F46-0828-83E1-1132-F4AA1912ABA6}"/>
              </a:ext>
            </a:extLst>
          </p:cNvPr>
          <p:cNvSpPr txBox="1"/>
          <p:nvPr/>
        </p:nvSpPr>
        <p:spPr>
          <a:xfrm>
            <a:off x="864681" y="2942446"/>
            <a:ext cx="5791708" cy="400110"/>
          </a:xfrm>
          <a:prstGeom prst="rect">
            <a:avLst/>
          </a:prstGeom>
          <a:noFill/>
        </p:spPr>
        <p:txBody>
          <a:bodyPr wrap="square" rtlCol="0">
            <a:spAutoFit/>
          </a:bodyPr>
          <a:lstStyle/>
          <a:p>
            <a:r>
              <a:rPr lang="en-US" sz="2000" dirty="0"/>
              <a:t>SAMPLE DISCOVERY WITH HEURISTICS MINER</a:t>
            </a:r>
          </a:p>
        </p:txBody>
      </p:sp>
      <p:pic>
        <p:nvPicPr>
          <p:cNvPr id="9" name="Picture 8">
            <a:extLst>
              <a:ext uri="{FF2B5EF4-FFF2-40B4-BE49-F238E27FC236}">
                <a16:creationId xmlns:a16="http://schemas.microsoft.com/office/drawing/2014/main" id="{FDDDA44C-043B-4EC5-FAC3-65E579EE1D35}"/>
              </a:ext>
            </a:extLst>
          </p:cNvPr>
          <p:cNvPicPr>
            <a:picLocks noChangeAspect="1"/>
          </p:cNvPicPr>
          <p:nvPr/>
        </p:nvPicPr>
        <p:blipFill>
          <a:blip r:embed="rId2"/>
          <a:stretch>
            <a:fillRect/>
          </a:stretch>
        </p:blipFill>
        <p:spPr>
          <a:xfrm>
            <a:off x="7062789" y="318058"/>
            <a:ext cx="3443619" cy="6261779"/>
          </a:xfrm>
          <a:prstGeom prst="rect">
            <a:avLst/>
          </a:prstGeom>
        </p:spPr>
      </p:pic>
    </p:spTree>
    <p:extLst>
      <p:ext uri="{BB962C8B-B14F-4D97-AF65-F5344CB8AC3E}">
        <p14:creationId xmlns:p14="http://schemas.microsoft.com/office/powerpoint/2010/main" val="3583724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B2472D-2433-8BD3-AA14-39DEC3145BAF}"/>
              </a:ext>
            </a:extLst>
          </p:cNvPr>
          <p:cNvSpPr>
            <a:spLocks noGrp="1"/>
          </p:cNvSpPr>
          <p:nvPr>
            <p:ph type="ctrTitle"/>
          </p:nvPr>
        </p:nvSpPr>
        <p:spPr/>
        <p:txBody>
          <a:bodyPr/>
          <a:lstStyle/>
          <a:p>
            <a:r>
              <a:rPr lang="en-US" dirty="0"/>
              <a:t>Process optimization</a:t>
            </a:r>
          </a:p>
        </p:txBody>
      </p:sp>
      <p:sp>
        <p:nvSpPr>
          <p:cNvPr id="4" name="Slide Number Placeholder 3">
            <a:extLst>
              <a:ext uri="{FF2B5EF4-FFF2-40B4-BE49-F238E27FC236}">
                <a16:creationId xmlns:a16="http://schemas.microsoft.com/office/drawing/2014/main" id="{5E70B4F4-FDEF-E17C-00AC-23F43579364D}"/>
              </a:ext>
            </a:extLst>
          </p:cNvPr>
          <p:cNvSpPr>
            <a:spLocks noGrp="1"/>
          </p:cNvSpPr>
          <p:nvPr>
            <p:ph type="sldNum" sz="quarter" idx="4294967295"/>
          </p:nvPr>
        </p:nvSpPr>
        <p:spPr>
          <a:xfrm>
            <a:off x="9448800" y="6356351"/>
            <a:ext cx="2743200" cy="365125"/>
          </a:xfrm>
        </p:spPr>
        <p:txBody>
          <a:bodyPr/>
          <a:lstStyle/>
          <a:p>
            <a:fld id="{F3DD404A-EEAF-4DE9-8125-FCECCFE09A3D}" type="slidenum">
              <a:rPr lang="en-US" smtClean="0"/>
              <a:t>46</a:t>
            </a:fld>
            <a:endParaRPr lang="en-US"/>
          </a:p>
        </p:txBody>
      </p:sp>
    </p:spTree>
    <p:extLst>
      <p:ext uri="{BB962C8B-B14F-4D97-AF65-F5344CB8AC3E}">
        <p14:creationId xmlns:p14="http://schemas.microsoft.com/office/powerpoint/2010/main" val="1907705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5"/>
            <a:ext cx="10515600" cy="1013299"/>
          </a:xfrm>
        </p:spPr>
        <p:txBody>
          <a:bodyPr anchor="b">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624086"/>
            <a:ext cx="10515600" cy="4552879"/>
          </a:xfrm>
        </p:spPr>
        <p:txBody>
          <a:bodyPr numCol="1">
            <a:normAutofit/>
          </a:bodyPr>
          <a:lstStyle/>
          <a:p>
            <a:pPr marL="0" indent="0">
              <a:buNone/>
            </a:pPr>
            <a:r>
              <a:rPr lang="en-US" sz="2400" b="1" dirty="0">
                <a:latin typeface="Tenorite" panose="00000500000000000000" pitchFamily="2" charset="0"/>
              </a:rPr>
              <a:t>Metrics for process performance</a:t>
            </a:r>
            <a:r>
              <a:rPr lang="en-US" sz="2400" dirty="0">
                <a:latin typeface="Tenorite" panose="00000500000000000000" pitchFamily="2" charset="0"/>
              </a:rPr>
              <a:t> </a:t>
            </a:r>
          </a:p>
          <a:p>
            <a:pPr marL="914389" lvl="1" indent="-457200">
              <a:buFont typeface="+mj-lt"/>
              <a:buAutoNum type="arabicPeriod"/>
            </a:pPr>
            <a:r>
              <a:rPr lang="en-US" sz="2000" b="1" i="0" u="none" strike="noStrike" baseline="0" dirty="0">
                <a:latin typeface="Tenorite" panose="00000500000000000000" pitchFamily="2" charset="0"/>
              </a:rPr>
              <a:t>Throughput Time</a:t>
            </a:r>
            <a:r>
              <a:rPr lang="en-US" sz="2000" b="0" i="0" u="none" strike="noStrike" baseline="0" dirty="0">
                <a:latin typeface="Tenorite" panose="00000500000000000000" pitchFamily="2" charset="0"/>
              </a:rPr>
              <a:t>:</a:t>
            </a:r>
          </a:p>
          <a:p>
            <a:pPr lvl="3"/>
            <a:r>
              <a:rPr lang="en-US" sz="1900" b="1" dirty="0">
                <a:latin typeface="Tenorite" panose="00000500000000000000" pitchFamily="2" charset="0"/>
              </a:rPr>
              <a:t>Definition</a:t>
            </a:r>
            <a:r>
              <a:rPr lang="en-US" sz="1900" dirty="0">
                <a:latin typeface="Tenorite" panose="00000500000000000000" pitchFamily="2" charset="0"/>
              </a:rPr>
              <a:t>: The total time taken for a process instance to complete from start to finish.</a:t>
            </a:r>
          </a:p>
          <a:p>
            <a:pPr lvl="3"/>
            <a:r>
              <a:rPr lang="en-US" sz="1900" b="1" dirty="0">
                <a:latin typeface="Tenorite" panose="00000500000000000000" pitchFamily="2" charset="0"/>
              </a:rPr>
              <a:t>Importance</a:t>
            </a:r>
            <a:r>
              <a:rPr lang="en-US" sz="1900" dirty="0">
                <a:latin typeface="Tenorite" panose="00000500000000000000" pitchFamily="2" charset="0"/>
              </a:rPr>
              <a:t>: Indicates the efficiency of the process; shorter throughput times often imply a more efficient process.</a:t>
            </a:r>
          </a:p>
          <a:p>
            <a:pPr lvl="3"/>
            <a:r>
              <a:rPr lang="en-US" sz="1900" b="1" dirty="0">
                <a:latin typeface="Tenorite" panose="00000500000000000000" pitchFamily="2" charset="0"/>
              </a:rPr>
              <a:t>Calculation</a:t>
            </a:r>
            <a:r>
              <a:rPr lang="en-US" sz="1900" dirty="0">
                <a:latin typeface="Tenorite" panose="00000500000000000000" pitchFamily="2" charset="0"/>
              </a:rPr>
              <a:t>: Throughput Time = End Time - Start Time</a:t>
            </a:r>
          </a:p>
          <a:p>
            <a:pPr marL="914389" lvl="1" indent="-457200">
              <a:buFont typeface="+mj-lt"/>
              <a:buAutoNum type="arabicPeriod"/>
            </a:pPr>
            <a:r>
              <a:rPr lang="en-US" sz="2000" b="1" i="0" u="none" strike="noStrike" baseline="0" dirty="0">
                <a:latin typeface="Tenorite" panose="00000500000000000000" pitchFamily="2" charset="0"/>
              </a:rPr>
              <a:t>Cycle Time</a:t>
            </a:r>
            <a:r>
              <a:rPr lang="en-US" sz="2000" b="0" i="0" u="none" strike="noStrike" baseline="0" dirty="0">
                <a:latin typeface="Tenorite" panose="00000500000000000000" pitchFamily="2" charset="0"/>
              </a:rPr>
              <a:t>:</a:t>
            </a:r>
          </a:p>
          <a:p>
            <a:pPr lvl="3"/>
            <a:r>
              <a:rPr lang="en-US" sz="1900" b="1" dirty="0">
                <a:latin typeface="Tenorite" panose="00000500000000000000" pitchFamily="2" charset="0"/>
              </a:rPr>
              <a:t>Definition</a:t>
            </a:r>
            <a:r>
              <a:rPr lang="en-US" sz="1900" dirty="0">
                <a:latin typeface="Tenorite" panose="00000500000000000000" pitchFamily="2" charset="0"/>
              </a:rPr>
              <a:t>: The time taken to complete one cycle of the process or one iteration of a repeated activity.</a:t>
            </a:r>
          </a:p>
          <a:p>
            <a:pPr lvl="3"/>
            <a:r>
              <a:rPr lang="en-US" sz="1900" b="1" dirty="0">
                <a:latin typeface="Tenorite" panose="00000500000000000000" pitchFamily="2" charset="0"/>
              </a:rPr>
              <a:t>Importance</a:t>
            </a:r>
            <a:r>
              <a:rPr lang="en-US" sz="1900" dirty="0">
                <a:latin typeface="Tenorite" panose="00000500000000000000" pitchFamily="2" charset="0"/>
              </a:rPr>
              <a:t>: Helps in understanding the time required for each part of the process and identifying bottlenecks.</a:t>
            </a:r>
          </a:p>
          <a:p>
            <a:pPr lvl="3"/>
            <a:r>
              <a:rPr lang="en-US" sz="1900" b="1" dirty="0">
                <a:latin typeface="Tenorite" panose="00000500000000000000" pitchFamily="2" charset="0"/>
              </a:rPr>
              <a:t>Calculation</a:t>
            </a:r>
            <a:r>
              <a:rPr lang="en-US" sz="1900" dirty="0">
                <a:latin typeface="Tenorite" panose="00000500000000000000" pitchFamily="2" charset="0"/>
              </a:rPr>
              <a:t>: Cycle Time = Sum of (Activity End Time - Activity Start Time) for all activities in the cycle</a:t>
            </a:r>
            <a:endParaRPr lang="en-US" b="0" i="0" u="none" strike="noStrike" baseline="0" dirty="0">
              <a:latin typeface="Tenorite" panose="00000500000000000000" pitchFamily="2" charset="0"/>
            </a:endParaRPr>
          </a:p>
        </p:txBody>
      </p:sp>
    </p:spTree>
    <p:extLst>
      <p:ext uri="{BB962C8B-B14F-4D97-AF65-F5344CB8AC3E}">
        <p14:creationId xmlns:p14="http://schemas.microsoft.com/office/powerpoint/2010/main" val="1559467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5"/>
            <a:ext cx="10515600" cy="1013299"/>
          </a:xfrm>
        </p:spPr>
        <p:txBody>
          <a:bodyPr anchor="b">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624086"/>
            <a:ext cx="10515600" cy="4552879"/>
          </a:xfrm>
        </p:spPr>
        <p:txBody>
          <a:bodyPr numCol="1">
            <a:normAutofit/>
          </a:bodyPr>
          <a:lstStyle/>
          <a:p>
            <a:pPr marL="914389" lvl="1" indent="-457200">
              <a:buFont typeface="+mj-lt"/>
              <a:buAutoNum type="arabicPeriod" startAt="3"/>
            </a:pPr>
            <a:r>
              <a:rPr lang="en-US" sz="2000" b="1" i="0" u="none" strike="noStrike" baseline="0" dirty="0">
                <a:latin typeface="Tenorite" panose="00000500000000000000" pitchFamily="2" charset="0"/>
              </a:rPr>
              <a:t>Waiting Time</a:t>
            </a:r>
            <a:r>
              <a:rPr lang="en-US" sz="2000" b="0" i="0" u="none" strike="noStrike" baseline="0" dirty="0">
                <a:latin typeface="Tenorite" panose="00000500000000000000" pitchFamily="2" charset="0"/>
              </a:rPr>
              <a:t>:</a:t>
            </a:r>
          </a:p>
          <a:p>
            <a:pPr lvl="3"/>
            <a:r>
              <a:rPr lang="en-US" b="1" i="0" u="none" strike="noStrike" baseline="0" dirty="0">
                <a:latin typeface="Tenorite" panose="00000500000000000000" pitchFamily="2" charset="0"/>
              </a:rPr>
              <a:t>Definition</a:t>
            </a:r>
            <a:r>
              <a:rPr lang="en-US" b="0" i="0" u="none" strike="noStrike" baseline="0" dirty="0">
                <a:latin typeface="Tenorite" panose="00000500000000000000" pitchFamily="2" charset="0"/>
              </a:rPr>
              <a:t>: The time that a process instance spends waiting for an activity to start.</a:t>
            </a:r>
          </a:p>
          <a:p>
            <a:pPr lvl="3"/>
            <a:r>
              <a:rPr lang="en-US" b="1" i="0" u="none" strike="noStrike" baseline="0" dirty="0">
                <a:latin typeface="Tenorite" panose="00000500000000000000" pitchFamily="2" charset="0"/>
              </a:rPr>
              <a:t>Importance</a:t>
            </a:r>
            <a:r>
              <a:rPr lang="en-US" b="0" i="0" u="none" strike="noStrike" baseline="0" dirty="0">
                <a:latin typeface="Tenorite" panose="00000500000000000000" pitchFamily="2" charset="0"/>
              </a:rPr>
              <a:t>: High waiting times can indicate inefficiencies and areas where process flow can be improved.</a:t>
            </a:r>
          </a:p>
          <a:p>
            <a:pPr lvl="3"/>
            <a:r>
              <a:rPr lang="en-US" b="1" i="0" u="none" strike="noStrike" baseline="0" dirty="0">
                <a:latin typeface="Tenorite" panose="00000500000000000000" pitchFamily="2" charset="0"/>
              </a:rPr>
              <a:t>Calculation</a:t>
            </a:r>
            <a:r>
              <a:rPr lang="en-US" b="0" i="0" u="none" strike="noStrike" baseline="0" dirty="0">
                <a:latin typeface="Tenorite" panose="00000500000000000000" pitchFamily="2" charset="0"/>
              </a:rPr>
              <a:t>: Waiting Time = Sum of (Activity Start Time - </a:t>
            </a:r>
            <a:r>
              <a:rPr lang="en-US" b="0" i="0" u="none" strike="noStrike" baseline="0" dirty="0">
                <a:solidFill>
                  <a:schemeClr val="accent2"/>
                </a:solidFill>
                <a:latin typeface="Tenorite" panose="00000500000000000000" pitchFamily="2" charset="0"/>
              </a:rPr>
              <a:t>Previous</a:t>
            </a:r>
            <a:r>
              <a:rPr lang="en-US" b="0" i="0" u="none" strike="noStrike" baseline="0" dirty="0">
                <a:latin typeface="Tenorite" panose="00000500000000000000" pitchFamily="2" charset="0"/>
              </a:rPr>
              <a:t> Activity End Time)</a:t>
            </a:r>
          </a:p>
          <a:p>
            <a:pPr marL="457189" lvl="1" indent="0">
              <a:buNone/>
            </a:pPr>
            <a:r>
              <a:rPr lang="en-US" b="1" i="0" u="none" strike="noStrike" baseline="0" dirty="0">
                <a:latin typeface="Tenorite" panose="00000500000000000000" pitchFamily="2" charset="0"/>
              </a:rPr>
              <a:t>4.  </a:t>
            </a:r>
            <a:r>
              <a:rPr lang="en-US" sz="2000" b="1" i="0" u="none" strike="noStrike" baseline="0" dirty="0">
                <a:latin typeface="Tenorite" panose="00000500000000000000" pitchFamily="2" charset="0"/>
              </a:rPr>
              <a:t>Processing Time</a:t>
            </a:r>
            <a:r>
              <a:rPr lang="en-US" sz="2000" b="0" i="0" u="none" strike="noStrike" baseline="0" dirty="0">
                <a:latin typeface="Tenorite" panose="00000500000000000000" pitchFamily="2" charset="0"/>
              </a:rPr>
              <a:t>:</a:t>
            </a:r>
          </a:p>
          <a:p>
            <a:pPr lvl="3"/>
            <a:r>
              <a:rPr lang="en-US" b="1" i="0" u="none" strike="noStrike" baseline="0" dirty="0">
                <a:latin typeface="Tenorite" panose="00000500000000000000" pitchFamily="2" charset="0"/>
              </a:rPr>
              <a:t>Definition</a:t>
            </a:r>
            <a:r>
              <a:rPr lang="en-US" b="0" i="0" u="none" strike="noStrike" baseline="0" dirty="0">
                <a:latin typeface="Tenorite" panose="00000500000000000000" pitchFamily="2" charset="0"/>
              </a:rPr>
              <a:t>: The actual time spent performing the activities in a process instance.</a:t>
            </a:r>
          </a:p>
          <a:p>
            <a:pPr lvl="3"/>
            <a:r>
              <a:rPr lang="en-US" b="1" i="0" u="none" strike="noStrike" baseline="0" dirty="0">
                <a:latin typeface="Tenorite" panose="00000500000000000000" pitchFamily="2" charset="0"/>
              </a:rPr>
              <a:t>Importance</a:t>
            </a:r>
            <a:r>
              <a:rPr lang="en-US" b="0" i="0" u="none" strike="noStrike" baseline="0" dirty="0">
                <a:latin typeface="Tenorite" panose="00000500000000000000" pitchFamily="2" charset="0"/>
              </a:rPr>
              <a:t>: Reflects the active work time, </a:t>
            </a:r>
            <a:r>
              <a:rPr lang="en-US" b="0" i="0" u="none" strike="noStrike" baseline="0" dirty="0">
                <a:solidFill>
                  <a:schemeClr val="accent2"/>
                </a:solidFill>
                <a:latin typeface="Tenorite" panose="00000500000000000000" pitchFamily="2" charset="0"/>
              </a:rPr>
              <a:t>excluding any waiting periods</a:t>
            </a:r>
            <a:r>
              <a:rPr lang="en-US" b="0" i="0" u="none" strike="noStrike" baseline="0" dirty="0">
                <a:latin typeface="Tenorite" panose="00000500000000000000" pitchFamily="2" charset="0"/>
              </a:rPr>
              <a:t>.</a:t>
            </a:r>
          </a:p>
          <a:p>
            <a:pPr lvl="3"/>
            <a:r>
              <a:rPr lang="en-US" b="1" i="0" u="none" strike="noStrike" baseline="0" dirty="0">
                <a:latin typeface="Tenorite" panose="00000500000000000000" pitchFamily="2" charset="0"/>
              </a:rPr>
              <a:t>Calculation</a:t>
            </a:r>
            <a:r>
              <a:rPr lang="en-US" b="0" i="0" u="none" strike="noStrike" baseline="0" dirty="0">
                <a:latin typeface="Tenorite" panose="00000500000000000000" pitchFamily="2" charset="0"/>
              </a:rPr>
              <a:t>: Processing Time = Sum of (Activity End Time - Activity Start Time)</a:t>
            </a:r>
          </a:p>
          <a:p>
            <a:pPr marL="914389" lvl="1" indent="-457200">
              <a:buFont typeface="+mj-lt"/>
              <a:buAutoNum type="arabicPeriod" startAt="5"/>
            </a:pPr>
            <a:r>
              <a:rPr lang="en-US" sz="2000" b="1" i="0" u="none" strike="noStrike" baseline="0" dirty="0">
                <a:latin typeface="Tenorite" panose="00000500000000000000" pitchFamily="2" charset="0"/>
              </a:rPr>
              <a:t>Lead Time</a:t>
            </a:r>
            <a:r>
              <a:rPr lang="en-US" sz="2000" b="0" i="0" u="none" strike="noStrike" baseline="0" dirty="0">
                <a:latin typeface="Tenorite" panose="00000500000000000000" pitchFamily="2" charset="0"/>
              </a:rPr>
              <a:t>:</a:t>
            </a:r>
          </a:p>
          <a:p>
            <a:pPr lvl="3"/>
            <a:r>
              <a:rPr lang="en-US" b="1" i="0" u="none" strike="noStrike" baseline="0" dirty="0">
                <a:latin typeface="Tenorite" panose="00000500000000000000" pitchFamily="2" charset="0"/>
              </a:rPr>
              <a:t>Definition</a:t>
            </a:r>
            <a:r>
              <a:rPr lang="en-US" b="0" i="0" u="none" strike="noStrike" baseline="0" dirty="0">
                <a:latin typeface="Tenorite" panose="00000500000000000000" pitchFamily="2" charset="0"/>
              </a:rPr>
              <a:t>: The total time taken from the receipt of a request until its fulfillment.</a:t>
            </a:r>
          </a:p>
          <a:p>
            <a:pPr lvl="3"/>
            <a:r>
              <a:rPr lang="en-US" b="1" i="0" u="none" strike="noStrike" baseline="0" dirty="0">
                <a:latin typeface="Tenorite" panose="00000500000000000000" pitchFamily="2" charset="0"/>
              </a:rPr>
              <a:t>Importance</a:t>
            </a:r>
            <a:r>
              <a:rPr lang="en-US" b="0" i="0" u="none" strike="noStrike" baseline="0" dirty="0">
                <a:latin typeface="Tenorite" panose="00000500000000000000" pitchFamily="2" charset="0"/>
              </a:rPr>
              <a:t>: Essential for understanding customer satisfaction and overall process responsiveness.</a:t>
            </a:r>
          </a:p>
          <a:p>
            <a:pPr lvl="3"/>
            <a:r>
              <a:rPr lang="en-US" b="1" i="0" u="none" strike="noStrike" baseline="0" dirty="0">
                <a:latin typeface="Tenorite" panose="00000500000000000000" pitchFamily="2" charset="0"/>
              </a:rPr>
              <a:t>Calculation</a:t>
            </a:r>
            <a:r>
              <a:rPr lang="en-US" b="0" i="0" u="none" strike="noStrike" baseline="0" dirty="0">
                <a:latin typeface="Tenorite" panose="00000500000000000000" pitchFamily="2" charset="0"/>
              </a:rPr>
              <a:t>: Lead Time = Completion Time - Request Time</a:t>
            </a:r>
          </a:p>
        </p:txBody>
      </p:sp>
    </p:spTree>
    <p:extLst>
      <p:ext uri="{BB962C8B-B14F-4D97-AF65-F5344CB8AC3E}">
        <p14:creationId xmlns:p14="http://schemas.microsoft.com/office/powerpoint/2010/main" val="261855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6"/>
            <a:ext cx="10515600" cy="909039"/>
          </a:xfrm>
        </p:spPr>
        <p:txBody>
          <a:bodyPr anchor="b">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484028"/>
            <a:ext cx="10515600" cy="4692937"/>
          </a:xfrm>
        </p:spPr>
        <p:txBody>
          <a:bodyPr numCol="1">
            <a:normAutofit/>
          </a:bodyPr>
          <a:lstStyle/>
          <a:p>
            <a:pPr marL="914389" lvl="1" indent="-457200">
              <a:buFont typeface="+mj-lt"/>
              <a:buAutoNum type="arabicPeriod" startAt="6"/>
            </a:pPr>
            <a:r>
              <a:rPr lang="en-US" sz="2000" b="1" i="0" u="none" strike="noStrike" baseline="0" dirty="0"/>
              <a:t>Resource Utilization</a:t>
            </a:r>
            <a:r>
              <a:rPr lang="en-US" sz="2000" b="0" i="0" u="none" strike="noStrike" baseline="0" dirty="0"/>
              <a:t>:</a:t>
            </a:r>
          </a:p>
          <a:p>
            <a:pPr lvl="2"/>
            <a:r>
              <a:rPr lang="en-US" b="1" i="0" u="none" strike="noStrike" baseline="0" dirty="0"/>
              <a:t>Definition</a:t>
            </a:r>
            <a:r>
              <a:rPr lang="en-US" b="0" i="0" u="none" strike="noStrike" baseline="0" dirty="0"/>
              <a:t>: The extent to which resources (e.g., employees, machines) are used during the process.</a:t>
            </a:r>
          </a:p>
          <a:p>
            <a:pPr lvl="2"/>
            <a:r>
              <a:rPr lang="en-US" b="1" i="0" u="none" strike="noStrike" baseline="0" dirty="0"/>
              <a:t>Importance</a:t>
            </a:r>
            <a:r>
              <a:rPr lang="en-US" b="0" i="0" u="none" strike="noStrike" baseline="0" dirty="0"/>
              <a:t>: Helps in identifying overutilized or underutilized resources, aiding in balancing workloads.</a:t>
            </a:r>
          </a:p>
          <a:p>
            <a:pPr lvl="2"/>
            <a:r>
              <a:rPr lang="en-US" b="1" i="0" u="none" strike="noStrike" baseline="0" dirty="0"/>
              <a:t>Calculation</a:t>
            </a:r>
            <a:r>
              <a:rPr lang="en-US" b="0" i="0" u="none" strike="noStrike" baseline="0" dirty="0"/>
              <a:t>: Resource Utilization = (Total Time Resource is Active / Total Available Time) * 100%</a:t>
            </a:r>
          </a:p>
          <a:p>
            <a:pPr marL="914389" lvl="1" indent="-457200">
              <a:buFont typeface="+mj-lt"/>
              <a:buAutoNum type="arabicPeriod" startAt="7"/>
            </a:pPr>
            <a:r>
              <a:rPr lang="en-US" sz="2000" b="1" i="0" u="none" strike="noStrike" baseline="0" dirty="0"/>
              <a:t>First</a:t>
            </a:r>
            <a:r>
              <a:rPr lang="en-US" sz="2000" b="0" i="0" u="none" strike="noStrike" baseline="0" dirty="0"/>
              <a:t> </a:t>
            </a:r>
            <a:r>
              <a:rPr lang="en-US" sz="2000" b="1" i="0" u="none" strike="noStrike" baseline="0" dirty="0"/>
              <a:t>Pass</a:t>
            </a:r>
            <a:r>
              <a:rPr lang="en-US" sz="2000" b="0" i="0" u="none" strike="noStrike" baseline="0" dirty="0"/>
              <a:t> </a:t>
            </a:r>
            <a:r>
              <a:rPr lang="en-US" sz="2000" b="1" i="0" u="none" strike="noStrike" baseline="0" dirty="0"/>
              <a:t>Yield</a:t>
            </a:r>
            <a:r>
              <a:rPr lang="en-US" sz="2000" b="0" i="0" u="none" strike="noStrike" baseline="0" dirty="0"/>
              <a:t> (</a:t>
            </a:r>
            <a:r>
              <a:rPr lang="en-US" sz="2000" b="1" i="0" u="none" strike="noStrike" baseline="0" dirty="0"/>
              <a:t>FPY</a:t>
            </a:r>
            <a:r>
              <a:rPr lang="en-US" sz="2000" b="0" i="0" u="none" strike="noStrike" baseline="0" dirty="0"/>
              <a:t>):</a:t>
            </a:r>
          </a:p>
          <a:p>
            <a:pPr lvl="2"/>
            <a:r>
              <a:rPr lang="en-US" b="1" i="0" u="none" strike="noStrike" baseline="0" dirty="0"/>
              <a:t>Definition</a:t>
            </a:r>
            <a:r>
              <a:rPr lang="en-US" b="0" i="0" u="none" strike="noStrike" baseline="0" dirty="0"/>
              <a:t>: The percentage of process instances that are completed correctly without any rework or errors.</a:t>
            </a:r>
          </a:p>
          <a:p>
            <a:pPr lvl="2"/>
            <a:r>
              <a:rPr lang="en-US" b="1" i="0" u="none" strike="noStrike" baseline="0" dirty="0"/>
              <a:t>Importance</a:t>
            </a:r>
            <a:r>
              <a:rPr lang="en-US" b="0" i="0" u="none" strike="noStrike" baseline="0" dirty="0"/>
              <a:t>: High FPY indicates a high-quality process with minimal defects.</a:t>
            </a:r>
          </a:p>
          <a:p>
            <a:pPr lvl="2"/>
            <a:r>
              <a:rPr lang="en-US" b="1" i="0" u="none" strike="noStrike" baseline="0" dirty="0"/>
              <a:t>Calculation</a:t>
            </a:r>
            <a:r>
              <a:rPr lang="en-US" b="0" i="0" u="none" strike="noStrike" baseline="0" dirty="0"/>
              <a:t>: FPY = (Number of Instances Completed Correctly on First Attempt / Total Number of Instances) * 100%</a:t>
            </a:r>
          </a:p>
        </p:txBody>
      </p:sp>
    </p:spTree>
    <p:extLst>
      <p:ext uri="{BB962C8B-B14F-4D97-AF65-F5344CB8AC3E}">
        <p14:creationId xmlns:p14="http://schemas.microsoft.com/office/powerpoint/2010/main" val="68396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860F-0DF3-F81E-DCF1-1E1AB272B91A}"/>
              </a:ext>
            </a:extLst>
          </p:cNvPr>
          <p:cNvSpPr>
            <a:spLocks noGrp="1"/>
          </p:cNvSpPr>
          <p:nvPr>
            <p:ph type="title"/>
          </p:nvPr>
        </p:nvSpPr>
        <p:spPr>
          <a:xfrm>
            <a:off x="2933701" y="568962"/>
            <a:ext cx="8420100" cy="1780860"/>
          </a:xfrm>
        </p:spPr>
        <p:txBody>
          <a:bodyPr anchor="b">
            <a:normAutofit/>
          </a:bodyPr>
          <a:lstStyle/>
          <a:p>
            <a:r>
              <a:rPr lang="en-US" b="0" i="0" u="none" strike="noStrike" kern="100" baseline="0"/>
              <a:t>Relation to process Mining:</a:t>
            </a:r>
          </a:p>
        </p:txBody>
      </p:sp>
      <p:sp>
        <p:nvSpPr>
          <p:cNvPr id="3" name="Text Placeholder 2">
            <a:extLst>
              <a:ext uri="{FF2B5EF4-FFF2-40B4-BE49-F238E27FC236}">
                <a16:creationId xmlns:a16="http://schemas.microsoft.com/office/drawing/2014/main" id="{0538A706-06E4-4B1B-19B6-27C6557E32D7}"/>
              </a:ext>
            </a:extLst>
          </p:cNvPr>
          <p:cNvSpPr>
            <a:spLocks noGrp="1"/>
          </p:cNvSpPr>
          <p:nvPr>
            <p:ph sz="half" idx="13"/>
          </p:nvPr>
        </p:nvSpPr>
        <p:spPr>
          <a:xfrm>
            <a:off x="1410963" y="3251596"/>
            <a:ext cx="5466365" cy="3234264"/>
          </a:xfrm>
        </p:spPr>
        <p:txBody>
          <a:bodyPr>
            <a:normAutofit/>
          </a:bodyPr>
          <a:lstStyle/>
          <a:p>
            <a:pPr lvl="1">
              <a:lnSpc>
                <a:spcPct val="90000"/>
              </a:lnSpc>
            </a:pPr>
            <a:r>
              <a:rPr lang="en-US" sz="2000" dirty="0"/>
              <a:t>Process mining sits at the </a:t>
            </a:r>
            <a:r>
              <a:rPr lang="en-US" sz="2000" dirty="0">
                <a:solidFill>
                  <a:schemeClr val="accent2">
                    <a:lumMod val="75000"/>
                  </a:schemeClr>
                </a:solidFill>
              </a:rPr>
              <a:t>intersection of business process management (BPM) and data mining</a:t>
            </a:r>
            <a:r>
              <a:rPr lang="en-US" sz="2000" dirty="0"/>
              <a:t>. </a:t>
            </a:r>
          </a:p>
          <a:p>
            <a:pPr lvl="1">
              <a:lnSpc>
                <a:spcPct val="90000"/>
              </a:lnSpc>
            </a:pPr>
            <a:r>
              <a:rPr lang="en-US" sz="2000" dirty="0"/>
              <a:t>Process mining </a:t>
            </a:r>
            <a:r>
              <a:rPr lang="en-US" sz="2000" dirty="0">
                <a:solidFill>
                  <a:schemeClr val="accent2">
                    <a:lumMod val="75000"/>
                  </a:schemeClr>
                </a:solidFill>
              </a:rPr>
              <a:t>takes a more data-driven approach to BPM</a:t>
            </a:r>
            <a:r>
              <a:rPr lang="en-US" sz="2000" dirty="0"/>
              <a:t>, which has historically been managed manually. Process mining brings a more quantitative approach to a process problem, detailing the actual process through event data.</a:t>
            </a:r>
          </a:p>
        </p:txBody>
      </p:sp>
      <p:pic>
        <p:nvPicPr>
          <p:cNvPr id="4" name="Picture 3">
            <a:extLst>
              <a:ext uri="{FF2B5EF4-FFF2-40B4-BE49-F238E27FC236}">
                <a16:creationId xmlns:a16="http://schemas.microsoft.com/office/drawing/2014/main" id="{1262C3FE-C5E8-E6C5-AB70-771372F6A195}"/>
              </a:ext>
            </a:extLst>
          </p:cNvPr>
          <p:cNvPicPr>
            <a:picLocks noChangeAspect="1"/>
          </p:cNvPicPr>
          <p:nvPr/>
        </p:nvPicPr>
        <p:blipFill>
          <a:blip r:embed="rId3"/>
          <a:stretch>
            <a:fillRect/>
          </a:stretch>
        </p:blipFill>
        <p:spPr>
          <a:xfrm>
            <a:off x="6877327" y="2791646"/>
            <a:ext cx="4783184" cy="2977532"/>
          </a:xfrm>
          <a:prstGeom prst="rect">
            <a:avLst/>
          </a:prstGeom>
          <a:noFill/>
        </p:spPr>
      </p:pic>
      <p:sp>
        <p:nvSpPr>
          <p:cNvPr id="23" name="Slide Number Placeholder 6">
            <a:extLst>
              <a:ext uri="{FF2B5EF4-FFF2-40B4-BE49-F238E27FC236}">
                <a16:creationId xmlns:a16="http://schemas.microsoft.com/office/drawing/2014/main" id="{446A42AD-68C8-A440-6874-28167251EA9E}"/>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5</a:t>
            </a:fld>
            <a:endParaRPr lang="en-US"/>
          </a:p>
        </p:txBody>
      </p:sp>
    </p:spTree>
    <p:extLst>
      <p:ext uri="{BB962C8B-B14F-4D97-AF65-F5344CB8AC3E}">
        <p14:creationId xmlns:p14="http://schemas.microsoft.com/office/powerpoint/2010/main" val="3504190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7"/>
            <a:ext cx="10515600" cy="931412"/>
          </a:xfrm>
        </p:spPr>
        <p:txBody>
          <a:bodyPr>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296540"/>
            <a:ext cx="10515600" cy="4880425"/>
          </a:xfrm>
        </p:spPr>
        <p:txBody>
          <a:bodyPr numCol="1">
            <a:normAutofit fontScale="92500"/>
          </a:bodyPr>
          <a:lstStyle/>
          <a:p>
            <a:pPr marL="914389" lvl="1" indent="-457200">
              <a:buFont typeface="+mj-lt"/>
              <a:buAutoNum type="arabicPeriod" startAt="8"/>
            </a:pPr>
            <a:r>
              <a:rPr lang="en-US" sz="2200" b="1" i="0" u="none" strike="noStrike" baseline="0" dirty="0"/>
              <a:t>Rework</a:t>
            </a:r>
            <a:r>
              <a:rPr lang="en-US" sz="2200" b="0" i="0" u="none" strike="noStrike" baseline="0" dirty="0"/>
              <a:t> </a:t>
            </a:r>
            <a:r>
              <a:rPr lang="en-US" sz="2200" b="1" i="0" u="none" strike="noStrike" baseline="0" dirty="0"/>
              <a:t>Rate</a:t>
            </a:r>
            <a:r>
              <a:rPr lang="en-US" sz="2200" b="0" i="0" u="none" strike="noStrike" baseline="0" dirty="0"/>
              <a:t>:</a:t>
            </a:r>
          </a:p>
          <a:p>
            <a:pPr lvl="3"/>
            <a:r>
              <a:rPr lang="en-US" b="1" i="0" u="none" strike="noStrike" baseline="0" dirty="0"/>
              <a:t>Definition</a:t>
            </a:r>
            <a:r>
              <a:rPr lang="en-US" b="0" i="0" u="none" strike="noStrike" baseline="0" dirty="0"/>
              <a:t>: The proportion of process instances that require rework due to errors or defects.</a:t>
            </a:r>
            <a:endParaRPr lang="en-US" b="1" i="0" u="none" strike="noStrike" baseline="0" dirty="0"/>
          </a:p>
          <a:p>
            <a:pPr lvl="3"/>
            <a:r>
              <a:rPr lang="en-US" b="1" i="0" u="none" strike="noStrike" baseline="0" dirty="0"/>
              <a:t>Importance</a:t>
            </a:r>
            <a:r>
              <a:rPr lang="en-US" b="0" i="0" u="none" strike="noStrike" baseline="0" dirty="0"/>
              <a:t>: Indicates process quality and areas where improvements are needed to reduce errors.</a:t>
            </a:r>
          </a:p>
          <a:p>
            <a:pPr lvl="3"/>
            <a:r>
              <a:rPr lang="en-US" b="1" i="0" u="none" strike="noStrike" baseline="0" dirty="0"/>
              <a:t>Calculation</a:t>
            </a:r>
            <a:r>
              <a:rPr lang="en-US" b="0" i="0" u="none" strike="noStrike" baseline="0" dirty="0"/>
              <a:t>: Rework Rate = (Number of Instances Requiring Rework / Total Number of Instances) * 100%</a:t>
            </a:r>
          </a:p>
          <a:p>
            <a:pPr marL="914389" lvl="1" indent="-457200">
              <a:buFont typeface="+mj-lt"/>
              <a:buAutoNum type="arabicPeriod" startAt="8"/>
            </a:pPr>
            <a:r>
              <a:rPr lang="en-US" sz="2200" b="1" i="0" u="none" strike="noStrike" baseline="0" dirty="0"/>
              <a:t>Cost</a:t>
            </a:r>
            <a:r>
              <a:rPr lang="en-US" sz="2200" b="0" i="0" u="none" strike="noStrike" baseline="0" dirty="0"/>
              <a:t> </a:t>
            </a:r>
            <a:r>
              <a:rPr lang="en-US" sz="2200" b="1" i="0" u="none" strike="noStrike" baseline="0" dirty="0"/>
              <a:t>Efficiency</a:t>
            </a:r>
            <a:r>
              <a:rPr lang="en-US" sz="2200" b="0" i="0" u="none" strike="noStrike" baseline="0" dirty="0"/>
              <a:t>:</a:t>
            </a:r>
          </a:p>
          <a:p>
            <a:pPr lvl="3"/>
            <a:r>
              <a:rPr lang="en-US" b="1" i="0" u="none" strike="noStrike" baseline="0" dirty="0"/>
              <a:t>Definition</a:t>
            </a:r>
            <a:r>
              <a:rPr lang="en-US" b="0" i="0" u="none" strike="noStrike" baseline="0" dirty="0"/>
              <a:t>: The cost incurred in completing a process instance relative to the output generated.</a:t>
            </a:r>
          </a:p>
          <a:p>
            <a:pPr lvl="3"/>
            <a:r>
              <a:rPr lang="en-US" b="1" i="0" u="none" strike="noStrike" baseline="0" dirty="0"/>
              <a:t>Importance</a:t>
            </a:r>
            <a:r>
              <a:rPr lang="en-US" b="0" i="0" u="none" strike="noStrike" baseline="0" dirty="0"/>
              <a:t>: Critical for understanding the economic efficiency of the process.</a:t>
            </a:r>
          </a:p>
          <a:p>
            <a:pPr lvl="3"/>
            <a:r>
              <a:rPr lang="en-US" b="1" i="0" u="none" strike="noStrike" baseline="0" dirty="0"/>
              <a:t>Calculation</a:t>
            </a:r>
            <a:r>
              <a:rPr lang="en-US" b="0" i="0" u="none" strike="noStrike" baseline="0" dirty="0"/>
              <a:t>: Cost Efficiency = Total Cost / Total Output</a:t>
            </a:r>
          </a:p>
          <a:p>
            <a:pPr marL="914389" lvl="1" indent="-457200">
              <a:buFont typeface="+mj-lt"/>
              <a:buAutoNum type="arabicPeriod" startAt="8"/>
            </a:pPr>
            <a:r>
              <a:rPr lang="en-US" sz="2200" b="1" i="0" u="none" strike="noStrike" baseline="0" dirty="0"/>
              <a:t>Customer</a:t>
            </a:r>
            <a:r>
              <a:rPr lang="en-US" sz="2200" b="0" i="0" u="none" strike="noStrike" baseline="0" dirty="0"/>
              <a:t> </a:t>
            </a:r>
            <a:r>
              <a:rPr lang="en-US" sz="2200" b="1" i="0" u="none" strike="noStrike" baseline="0" dirty="0"/>
              <a:t>Satisfaction</a:t>
            </a:r>
            <a:r>
              <a:rPr lang="en-US" sz="2200" b="0" i="0" u="none" strike="noStrike" baseline="0" dirty="0"/>
              <a:t>:</a:t>
            </a:r>
          </a:p>
          <a:p>
            <a:pPr lvl="3"/>
            <a:r>
              <a:rPr lang="en-US" b="1" i="0" u="none" strike="noStrike" baseline="0" dirty="0"/>
              <a:t>Definition</a:t>
            </a:r>
            <a:r>
              <a:rPr lang="en-US" b="0" i="0" u="none" strike="noStrike" baseline="0" dirty="0"/>
              <a:t>: A measure of how well the process meets customer expectations and requirements.</a:t>
            </a:r>
          </a:p>
          <a:p>
            <a:pPr lvl="3"/>
            <a:r>
              <a:rPr lang="en-US" b="1" i="0" u="none" strike="noStrike" baseline="0" dirty="0"/>
              <a:t>Importance</a:t>
            </a:r>
            <a:r>
              <a:rPr lang="en-US" b="0" i="0" u="none" strike="noStrike" baseline="0" dirty="0"/>
              <a:t>: High customer satisfaction is a key indicator of process success and overall business performance.</a:t>
            </a:r>
          </a:p>
          <a:p>
            <a:pPr lvl="3"/>
            <a:r>
              <a:rPr lang="en-US" b="1" i="0" u="none" strike="noStrike" baseline="0" dirty="0"/>
              <a:t>Calculation</a:t>
            </a:r>
            <a:r>
              <a:rPr lang="en-US" b="0" i="0" u="none" strike="noStrike" baseline="0" dirty="0"/>
              <a:t>: Often measured through surveys and feedback scores.</a:t>
            </a:r>
          </a:p>
          <a:p>
            <a:pPr lvl="3"/>
            <a:endParaRPr lang="en-US" b="0" i="0" u="none" strike="noStrike" baseline="0" dirty="0"/>
          </a:p>
        </p:txBody>
      </p:sp>
    </p:spTree>
    <p:extLst>
      <p:ext uri="{BB962C8B-B14F-4D97-AF65-F5344CB8AC3E}">
        <p14:creationId xmlns:p14="http://schemas.microsoft.com/office/powerpoint/2010/main" val="3040995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5"/>
            <a:ext cx="10515600" cy="819099"/>
          </a:xfrm>
        </p:spPr>
        <p:txBody>
          <a:bodyPr anchor="b">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304145"/>
            <a:ext cx="10515600" cy="4872819"/>
          </a:xfrm>
        </p:spPr>
        <p:txBody>
          <a:bodyPr numCol="1">
            <a:normAutofit fontScale="92500" lnSpcReduction="10000"/>
          </a:bodyPr>
          <a:lstStyle/>
          <a:p>
            <a:pPr marL="0" indent="0">
              <a:buNone/>
            </a:pPr>
            <a:r>
              <a:rPr lang="en-US" sz="2400" b="1" dirty="0">
                <a:latin typeface="Tenorite" panose="00000500000000000000" pitchFamily="2" charset="0"/>
              </a:rPr>
              <a:t>Steps for Process Optimization</a:t>
            </a:r>
          </a:p>
          <a:p>
            <a:pPr lvl="1"/>
            <a:r>
              <a:rPr lang="en-US" b="1" i="0" u="none" strike="noStrike" baseline="0" dirty="0">
                <a:latin typeface="Tenorite" panose="00000500000000000000" pitchFamily="2" charset="0"/>
              </a:rPr>
              <a:t>Identify</a:t>
            </a:r>
            <a:r>
              <a:rPr lang="en-US" b="0" i="0" u="none" strike="noStrike" baseline="0" dirty="0">
                <a:latin typeface="Tenorite" panose="00000500000000000000" pitchFamily="2" charset="0"/>
              </a:rPr>
              <a:t> </a:t>
            </a:r>
            <a:r>
              <a:rPr lang="en-US" b="1" i="0" u="none" strike="noStrike" baseline="0" dirty="0">
                <a:latin typeface="Tenorite" panose="00000500000000000000" pitchFamily="2" charset="0"/>
              </a:rPr>
              <a:t>Performance</a:t>
            </a:r>
            <a:r>
              <a:rPr lang="en-US" b="0" i="0" u="none" strike="noStrike" baseline="0" dirty="0">
                <a:latin typeface="Tenorite" panose="00000500000000000000" pitchFamily="2" charset="0"/>
              </a:rPr>
              <a:t> </a:t>
            </a:r>
            <a:r>
              <a:rPr lang="en-US" b="1" i="0" u="none" strike="noStrike" baseline="0" dirty="0">
                <a:latin typeface="Tenorite" panose="00000500000000000000" pitchFamily="2" charset="0"/>
              </a:rPr>
              <a:t>Metrics</a:t>
            </a:r>
            <a:r>
              <a:rPr lang="en-US" b="0" i="0" u="none" strike="noStrike" baseline="0" dirty="0">
                <a:latin typeface="Tenorite" panose="00000500000000000000" pitchFamily="2" charset="0"/>
              </a:rPr>
              <a:t>: </a:t>
            </a:r>
            <a:r>
              <a:rPr lang="en-US" b="0" i="0" u="none" strike="noStrike" baseline="0" dirty="0">
                <a:solidFill>
                  <a:schemeClr val="accent2"/>
                </a:solidFill>
                <a:latin typeface="Tenorite" panose="00000500000000000000" pitchFamily="2" charset="0"/>
              </a:rPr>
              <a:t>Choose</a:t>
            </a:r>
            <a:r>
              <a:rPr lang="en-US" b="0" i="0" u="none" strike="noStrike" baseline="0" dirty="0">
                <a:latin typeface="Tenorite" panose="00000500000000000000" pitchFamily="2" charset="0"/>
              </a:rPr>
              <a:t> </a:t>
            </a:r>
            <a:r>
              <a:rPr lang="en-US" b="0" i="0" u="none" strike="noStrike" baseline="0" dirty="0">
                <a:solidFill>
                  <a:schemeClr val="accent2"/>
                </a:solidFill>
                <a:latin typeface="Tenorite" panose="00000500000000000000" pitchFamily="2" charset="0"/>
              </a:rPr>
              <a:t>relevant metrics</a:t>
            </a:r>
            <a:r>
              <a:rPr lang="en-US" b="0" i="0" u="none" strike="noStrike" baseline="0" dirty="0">
                <a:latin typeface="Tenorite" panose="00000500000000000000" pitchFamily="2" charset="0"/>
              </a:rPr>
              <a:t> based on the process goals and objectives.</a:t>
            </a:r>
          </a:p>
          <a:p>
            <a:pPr lvl="1"/>
            <a:r>
              <a:rPr lang="en-US" b="1" i="0" u="none" strike="noStrike" baseline="0" dirty="0">
                <a:latin typeface="Tenorite" panose="00000500000000000000" pitchFamily="2" charset="0"/>
              </a:rPr>
              <a:t>Collect</a:t>
            </a:r>
            <a:r>
              <a:rPr lang="en-US" b="0" i="0" u="none" strike="noStrike" baseline="0" dirty="0">
                <a:latin typeface="Tenorite" panose="00000500000000000000" pitchFamily="2" charset="0"/>
              </a:rPr>
              <a:t> </a:t>
            </a:r>
            <a:r>
              <a:rPr lang="en-US" b="1" i="0" u="none" strike="noStrike" baseline="0" dirty="0">
                <a:latin typeface="Tenorite" panose="00000500000000000000" pitchFamily="2" charset="0"/>
              </a:rPr>
              <a:t>Data</a:t>
            </a:r>
            <a:r>
              <a:rPr lang="en-US" b="0" i="0" u="none" strike="noStrike" baseline="0" dirty="0">
                <a:latin typeface="Tenorite" panose="00000500000000000000" pitchFamily="2" charset="0"/>
              </a:rPr>
              <a:t>: Gather data from event logs, process monitoring tools, and other sources to measure the chosen metrics.</a:t>
            </a:r>
          </a:p>
          <a:p>
            <a:pPr lvl="1"/>
            <a:r>
              <a:rPr lang="en-US" b="1" i="0" u="none" strike="noStrike" baseline="0" dirty="0">
                <a:latin typeface="Tenorite" panose="00000500000000000000" pitchFamily="2" charset="0"/>
              </a:rPr>
              <a:t>Analyze</a:t>
            </a:r>
            <a:r>
              <a:rPr lang="en-US" b="0" i="0" u="none" strike="noStrike" baseline="0" dirty="0">
                <a:latin typeface="Tenorite" panose="00000500000000000000" pitchFamily="2" charset="0"/>
              </a:rPr>
              <a:t> </a:t>
            </a:r>
            <a:r>
              <a:rPr lang="en-US" b="1" i="0" u="none" strike="noStrike" baseline="0" dirty="0">
                <a:latin typeface="Tenorite" panose="00000500000000000000" pitchFamily="2" charset="0"/>
              </a:rPr>
              <a:t>Performance</a:t>
            </a:r>
            <a:r>
              <a:rPr lang="en-US" b="0" i="0" u="none" strike="noStrike" baseline="0" dirty="0">
                <a:latin typeface="Tenorite" panose="00000500000000000000" pitchFamily="2" charset="0"/>
              </a:rPr>
              <a:t>: Use statistical and analytical methods to </a:t>
            </a:r>
            <a:r>
              <a:rPr lang="en-US" b="0" i="0" u="none" strike="noStrike" baseline="0" dirty="0">
                <a:solidFill>
                  <a:schemeClr val="accent2"/>
                </a:solidFill>
                <a:latin typeface="Tenorite" panose="00000500000000000000" pitchFamily="2" charset="0"/>
              </a:rPr>
              <a:t>assess current process performance </a:t>
            </a:r>
            <a:r>
              <a:rPr lang="en-US" b="0" i="0" u="none" strike="noStrike" baseline="0" dirty="0">
                <a:latin typeface="Tenorite" panose="00000500000000000000" pitchFamily="2" charset="0"/>
              </a:rPr>
              <a:t>and identify bottlenecks, inefficiencies, and areas for improvement.</a:t>
            </a:r>
          </a:p>
          <a:p>
            <a:pPr lvl="1"/>
            <a:r>
              <a:rPr lang="en-US" b="1" i="0" u="none" strike="noStrike" baseline="0" dirty="0">
                <a:latin typeface="Tenorite" panose="00000500000000000000" pitchFamily="2" charset="0"/>
              </a:rPr>
              <a:t>Implement Improvements</a:t>
            </a:r>
            <a:r>
              <a:rPr lang="en-US" b="0" i="0" u="none" strike="noStrike" baseline="0" dirty="0">
                <a:latin typeface="Tenorite" panose="00000500000000000000" pitchFamily="2" charset="0"/>
              </a:rPr>
              <a:t>: Develop and </a:t>
            </a:r>
            <a:r>
              <a:rPr lang="en-US" b="0" i="0" u="none" strike="noStrike" baseline="0" dirty="0">
                <a:solidFill>
                  <a:schemeClr val="accent2"/>
                </a:solidFill>
                <a:latin typeface="Tenorite" panose="00000500000000000000" pitchFamily="2" charset="0"/>
              </a:rPr>
              <a:t>implement strategies to address identified issues</a:t>
            </a:r>
            <a:r>
              <a:rPr lang="en-US" b="0" i="0" u="none" strike="noStrike" baseline="0" dirty="0">
                <a:latin typeface="Tenorite" panose="00000500000000000000" pitchFamily="2" charset="0"/>
              </a:rPr>
              <a:t>, such as streamlining activities, reallocating resources, and eliminating bottlenecks.</a:t>
            </a:r>
          </a:p>
          <a:p>
            <a:pPr lvl="1"/>
            <a:r>
              <a:rPr lang="en-US" b="1" i="0" u="none" strike="noStrike" baseline="0" dirty="0">
                <a:latin typeface="Tenorite" panose="00000500000000000000" pitchFamily="2" charset="0"/>
              </a:rPr>
              <a:t>Monitor</a:t>
            </a:r>
            <a:r>
              <a:rPr lang="en-US" b="0" i="0" u="none" strike="noStrike" baseline="0" dirty="0">
                <a:latin typeface="Tenorite" panose="00000500000000000000" pitchFamily="2" charset="0"/>
              </a:rPr>
              <a:t> </a:t>
            </a:r>
            <a:r>
              <a:rPr lang="en-US" b="1" i="0" u="none" strike="noStrike" baseline="0" dirty="0">
                <a:latin typeface="Tenorite" panose="00000500000000000000" pitchFamily="2" charset="0"/>
              </a:rPr>
              <a:t>Changes</a:t>
            </a:r>
            <a:r>
              <a:rPr lang="en-US" b="0" i="0" u="none" strike="noStrike" baseline="0" dirty="0">
                <a:latin typeface="Tenorite" panose="00000500000000000000" pitchFamily="2" charset="0"/>
              </a:rPr>
              <a:t>: </a:t>
            </a:r>
            <a:r>
              <a:rPr lang="en-US" b="0" i="0" u="none" strike="noStrike" baseline="0" dirty="0">
                <a:solidFill>
                  <a:schemeClr val="accent2"/>
                </a:solidFill>
                <a:latin typeface="Tenorite" panose="00000500000000000000" pitchFamily="2" charset="0"/>
              </a:rPr>
              <a:t>Continuously monitor </a:t>
            </a:r>
            <a:r>
              <a:rPr lang="en-US" b="0" i="0" u="none" strike="noStrike" baseline="0" dirty="0">
                <a:latin typeface="Tenorite" panose="00000500000000000000" pitchFamily="2" charset="0"/>
              </a:rPr>
              <a:t>the process to ensure that the implemented improvements are effective and make further adjustments as necessary.</a:t>
            </a:r>
          </a:p>
          <a:p>
            <a:pPr lvl="1"/>
            <a:r>
              <a:rPr lang="en-US" b="1" i="0" u="none" strike="noStrike" baseline="0" dirty="0">
                <a:latin typeface="Tenorite" panose="00000500000000000000" pitchFamily="2" charset="0"/>
              </a:rPr>
              <a:t>Iterate</a:t>
            </a:r>
            <a:r>
              <a:rPr lang="en-US" b="0" i="0" u="none" strike="noStrike" baseline="0" dirty="0">
                <a:latin typeface="Tenorite" panose="00000500000000000000" pitchFamily="2" charset="0"/>
              </a:rPr>
              <a:t>: </a:t>
            </a:r>
            <a:r>
              <a:rPr lang="en-US" b="0" i="0" u="none" strike="noStrike" baseline="0" dirty="0">
                <a:solidFill>
                  <a:schemeClr val="accent2"/>
                </a:solidFill>
                <a:latin typeface="Tenorite" panose="00000500000000000000" pitchFamily="2" charset="0"/>
              </a:rPr>
              <a:t>Repeat</a:t>
            </a:r>
            <a:r>
              <a:rPr lang="en-US" b="0" i="0" u="none" strike="noStrike" baseline="0" dirty="0">
                <a:latin typeface="Tenorite" panose="00000500000000000000" pitchFamily="2" charset="0"/>
              </a:rPr>
              <a:t> the analysis and optimization cycle regularly to maintain and enhance process performance over time.</a:t>
            </a:r>
          </a:p>
        </p:txBody>
      </p:sp>
    </p:spTree>
    <p:extLst>
      <p:ext uri="{BB962C8B-B14F-4D97-AF65-F5344CB8AC3E}">
        <p14:creationId xmlns:p14="http://schemas.microsoft.com/office/powerpoint/2010/main" val="1214788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C06A-EE4B-76AF-5CFC-AB68FF13A569}"/>
              </a:ext>
            </a:extLst>
          </p:cNvPr>
          <p:cNvSpPr>
            <a:spLocks noGrp="1"/>
          </p:cNvSpPr>
          <p:nvPr>
            <p:ph type="title"/>
          </p:nvPr>
        </p:nvSpPr>
        <p:spPr/>
        <p:txBody>
          <a:bodyPr anchor="b">
            <a:normAutofit/>
          </a:bodyPr>
          <a:lstStyle/>
          <a:p>
            <a:r>
              <a:rPr lang="en-US" sz="2800" dirty="0"/>
              <a:t>5. Process optimization</a:t>
            </a:r>
          </a:p>
        </p:txBody>
      </p:sp>
      <p:sp>
        <p:nvSpPr>
          <p:cNvPr id="3" name="Text Placeholder 2">
            <a:extLst>
              <a:ext uri="{FF2B5EF4-FFF2-40B4-BE49-F238E27FC236}">
                <a16:creationId xmlns:a16="http://schemas.microsoft.com/office/drawing/2014/main" id="{E36DA5A3-7EE8-2587-A510-F268CD29D731}"/>
              </a:ext>
            </a:extLst>
          </p:cNvPr>
          <p:cNvSpPr>
            <a:spLocks noGrp="1"/>
          </p:cNvSpPr>
          <p:nvPr>
            <p:ph type="body" idx="1"/>
          </p:nvPr>
        </p:nvSpPr>
        <p:spPr>
          <a:xfrm>
            <a:off x="838200" y="2175166"/>
            <a:ext cx="10515600" cy="4001799"/>
          </a:xfrm>
        </p:spPr>
        <p:txBody>
          <a:bodyPr>
            <a:normAutofit fontScale="92500" lnSpcReduction="10000"/>
          </a:bodyPr>
          <a:lstStyle/>
          <a:p>
            <a:pPr marL="0" indent="0">
              <a:buNone/>
            </a:pPr>
            <a:r>
              <a:rPr lang="en-US" sz="2600" b="1" dirty="0"/>
              <a:t>Bottleneck analysis</a:t>
            </a:r>
          </a:p>
          <a:p>
            <a:pPr marL="457189" lvl="1" indent="0">
              <a:buNone/>
            </a:pPr>
            <a:r>
              <a:rPr lang="en-US" sz="2200" b="1" dirty="0"/>
              <a:t>1. Identifying Bottlenecks:</a:t>
            </a:r>
          </a:p>
          <a:p>
            <a:pPr lvl="2"/>
            <a:r>
              <a:rPr lang="en-US" sz="2200" b="1" dirty="0"/>
              <a:t>Definition:</a:t>
            </a:r>
            <a:r>
              <a:rPr lang="en-US" sz="2200" dirty="0"/>
              <a:t> A bottleneck is a stage in a process that </a:t>
            </a:r>
            <a:r>
              <a:rPr lang="en-US" sz="2200" dirty="0">
                <a:solidFill>
                  <a:srgbClr val="FF0000"/>
                </a:solidFill>
              </a:rPr>
              <a:t>reduces the overall capacity of the system </a:t>
            </a:r>
            <a:r>
              <a:rPr lang="en-US" sz="2200" dirty="0"/>
              <a:t>due to its limited throughput.</a:t>
            </a:r>
          </a:p>
          <a:p>
            <a:pPr marL="457189" lvl="1" indent="0">
              <a:buNone/>
            </a:pPr>
            <a:r>
              <a:rPr lang="en-US" sz="2200" b="1" dirty="0"/>
              <a:t>Methods for Identification</a:t>
            </a:r>
            <a:r>
              <a:rPr lang="en-US" sz="2600" b="1" dirty="0"/>
              <a:t>:</a:t>
            </a:r>
          </a:p>
          <a:p>
            <a:pPr lvl="2"/>
            <a:r>
              <a:rPr lang="en-US" sz="2200" b="1" dirty="0"/>
              <a:t>Process Mapping:</a:t>
            </a:r>
            <a:r>
              <a:rPr lang="en-US" sz="2200" dirty="0"/>
              <a:t> Visualize the process using flowcharts, BPMN diagrams, or other modeling techniques to identify stages with delays or backlogs.</a:t>
            </a:r>
          </a:p>
          <a:p>
            <a:pPr lvl="2"/>
            <a:r>
              <a:rPr lang="en-US" sz="2200" b="1" dirty="0">
                <a:latin typeface="Tenorite" panose="00000500000000000000" pitchFamily="2" charset="0"/>
              </a:rPr>
              <a:t>Performance Metrics:</a:t>
            </a:r>
            <a:r>
              <a:rPr lang="en-US" sz="2200" dirty="0">
                <a:latin typeface="Tenorite" panose="00000500000000000000" pitchFamily="2" charset="0"/>
              </a:rPr>
              <a:t> Analyze metrics such as throughput time, cycle time, and waiting time to spot stages with excessive delays.</a:t>
            </a:r>
          </a:p>
          <a:p>
            <a:pPr lvl="2"/>
            <a:r>
              <a:rPr lang="en-US" sz="2200" b="1" dirty="0">
                <a:latin typeface="Tenorite" panose="00000500000000000000" pitchFamily="2" charset="0"/>
              </a:rPr>
              <a:t>Resource Utilization:</a:t>
            </a:r>
            <a:r>
              <a:rPr lang="en-US" sz="2200" dirty="0">
                <a:latin typeface="Tenorite" panose="00000500000000000000" pitchFamily="2" charset="0"/>
              </a:rPr>
              <a:t> Monitor the utilization of resources to identify overused or underused resources, indicating potential bottlenecks.</a:t>
            </a:r>
          </a:p>
          <a:p>
            <a:pPr lvl="2"/>
            <a:r>
              <a:rPr lang="en-US" sz="2200" b="1" dirty="0">
                <a:latin typeface="Tenorite" panose="00000500000000000000" pitchFamily="2" charset="0"/>
              </a:rPr>
              <a:t>Queue Analysis:</a:t>
            </a:r>
            <a:r>
              <a:rPr lang="en-US" sz="2200" dirty="0">
                <a:latin typeface="Tenorite" panose="00000500000000000000" pitchFamily="2" charset="0"/>
              </a:rPr>
              <a:t> Examine the length and duration of queues at different stages to identify where work accumulates</a:t>
            </a:r>
            <a:endParaRPr lang="en-US" sz="2200" dirty="0"/>
          </a:p>
        </p:txBody>
      </p:sp>
      <p:sp>
        <p:nvSpPr>
          <p:cNvPr id="4" name="Slide Number Placeholder 3">
            <a:extLst>
              <a:ext uri="{FF2B5EF4-FFF2-40B4-BE49-F238E27FC236}">
                <a16:creationId xmlns:a16="http://schemas.microsoft.com/office/drawing/2014/main" id="{75CF0564-7D5F-DC49-12F4-4F08F483D118}"/>
              </a:ext>
            </a:extLst>
          </p:cNvPr>
          <p:cNvSpPr>
            <a:spLocks noGrp="1"/>
          </p:cNvSpPr>
          <p:nvPr>
            <p:ph type="sldNum" sz="quarter" idx="12"/>
          </p:nvPr>
        </p:nvSpPr>
        <p:spPr/>
        <p:txBody>
          <a:bodyPr/>
          <a:lstStyle/>
          <a:p>
            <a:fld id="{F3DD404A-EEAF-4DE9-8125-FCECCFE09A3D}" type="slidenum">
              <a:rPr lang="en-US" smtClean="0"/>
              <a:t>52</a:t>
            </a:fld>
            <a:endParaRPr lang="en-US"/>
          </a:p>
        </p:txBody>
      </p:sp>
    </p:spTree>
    <p:extLst>
      <p:ext uri="{BB962C8B-B14F-4D97-AF65-F5344CB8AC3E}">
        <p14:creationId xmlns:p14="http://schemas.microsoft.com/office/powerpoint/2010/main" val="21671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6"/>
            <a:ext cx="10515600" cy="894049"/>
          </a:xfrm>
        </p:spPr>
        <p:txBody>
          <a:bodyPr anchor="b">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454047"/>
            <a:ext cx="10515600" cy="4722917"/>
          </a:xfrm>
        </p:spPr>
        <p:txBody>
          <a:bodyPr numCol="1">
            <a:normAutofit/>
          </a:bodyPr>
          <a:lstStyle/>
          <a:p>
            <a:pPr marL="0" indent="0">
              <a:buNone/>
            </a:pPr>
            <a:r>
              <a:rPr lang="en-US" sz="2400" b="1" dirty="0">
                <a:latin typeface="Tenorite" panose="00000500000000000000" pitchFamily="2" charset="0"/>
              </a:rPr>
              <a:t>Bottleneck Analysis </a:t>
            </a:r>
          </a:p>
          <a:p>
            <a:pPr marL="0" indent="0">
              <a:buNone/>
            </a:pPr>
            <a:r>
              <a:rPr lang="en-US" sz="2400" b="1" dirty="0">
                <a:latin typeface="Tenorite" panose="00000500000000000000" pitchFamily="2" charset="0"/>
              </a:rPr>
              <a:t>2. Analyzing the Impact</a:t>
            </a:r>
            <a:endParaRPr lang="en-US" b="1" i="0" u="none" strike="noStrike" baseline="0" dirty="0">
              <a:latin typeface="Tenorite" panose="00000500000000000000" pitchFamily="2" charset="0"/>
            </a:endParaRPr>
          </a:p>
          <a:p>
            <a:pPr lvl="2"/>
            <a:r>
              <a:rPr lang="en-US" b="1" i="0" u="none" strike="noStrike" baseline="0" dirty="0">
                <a:latin typeface="Tenorite" panose="00000500000000000000" pitchFamily="2" charset="0"/>
              </a:rPr>
              <a:t>Throughput Time:</a:t>
            </a:r>
            <a:r>
              <a:rPr lang="en-US" b="0" i="0" u="none" strike="noStrike" baseline="0" dirty="0">
                <a:latin typeface="Tenorite" panose="00000500000000000000" pitchFamily="2" charset="0"/>
              </a:rPr>
              <a:t> Determine how the bottleneck affects the overall time taken to complete the process.</a:t>
            </a:r>
          </a:p>
          <a:p>
            <a:pPr lvl="2"/>
            <a:r>
              <a:rPr lang="en-US" b="1" i="0" u="none" strike="noStrike" baseline="0" dirty="0">
                <a:latin typeface="Tenorite" panose="00000500000000000000" pitchFamily="2" charset="0"/>
              </a:rPr>
              <a:t>Cost:</a:t>
            </a:r>
            <a:r>
              <a:rPr lang="en-US" b="0" i="0" u="none" strike="noStrike" baseline="0" dirty="0">
                <a:latin typeface="Tenorite" panose="00000500000000000000" pitchFamily="2" charset="0"/>
              </a:rPr>
              <a:t> Evaluate the financial impact of the bottleneck, including potential losses due to delays.</a:t>
            </a:r>
          </a:p>
          <a:p>
            <a:pPr lvl="2"/>
            <a:r>
              <a:rPr lang="en-US" b="1" i="0" u="none" strike="noStrike" baseline="0" dirty="0">
                <a:latin typeface="Tenorite" panose="00000500000000000000" pitchFamily="2" charset="0"/>
              </a:rPr>
              <a:t>Quality:</a:t>
            </a:r>
            <a:r>
              <a:rPr lang="en-US" b="0" i="0" u="none" strike="noStrike" baseline="0" dirty="0">
                <a:latin typeface="Tenorite" panose="00000500000000000000" pitchFamily="2" charset="0"/>
              </a:rPr>
              <a:t> Assess how the bottleneck influences the quality of outputs, such as increased errors or reduced customer satisfaction.</a:t>
            </a:r>
          </a:p>
          <a:p>
            <a:pPr lvl="2"/>
            <a:r>
              <a:rPr lang="en-US" b="1" i="0" u="none" strike="noStrike" baseline="0" dirty="0">
                <a:latin typeface="Tenorite" panose="00000500000000000000" pitchFamily="2" charset="0"/>
              </a:rPr>
              <a:t>Resource Allocation:</a:t>
            </a:r>
            <a:r>
              <a:rPr lang="en-US" b="0" i="0" u="none" strike="noStrike" baseline="0" dirty="0">
                <a:latin typeface="Tenorite" panose="00000500000000000000" pitchFamily="2" charset="0"/>
              </a:rPr>
              <a:t> Understand how the bottleneck affects resource distribution and efficiency.</a:t>
            </a:r>
          </a:p>
          <a:p>
            <a:pPr lvl="2"/>
            <a:endParaRPr lang="en-US" b="0" i="0" u="none" strike="noStrike" baseline="0" dirty="0">
              <a:latin typeface="Tenorite" panose="00000500000000000000" pitchFamily="2" charset="0"/>
            </a:endParaRPr>
          </a:p>
        </p:txBody>
      </p:sp>
    </p:spTree>
    <p:extLst>
      <p:ext uri="{BB962C8B-B14F-4D97-AF65-F5344CB8AC3E}">
        <p14:creationId xmlns:p14="http://schemas.microsoft.com/office/powerpoint/2010/main" val="1976319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6"/>
            <a:ext cx="10515600" cy="894049"/>
          </a:xfrm>
        </p:spPr>
        <p:txBody>
          <a:bodyPr anchor="b">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454047"/>
            <a:ext cx="10515600" cy="4722917"/>
          </a:xfrm>
        </p:spPr>
        <p:txBody>
          <a:bodyPr numCol="1">
            <a:normAutofit/>
          </a:bodyPr>
          <a:lstStyle/>
          <a:p>
            <a:pPr marL="0" indent="0">
              <a:buNone/>
            </a:pPr>
            <a:r>
              <a:rPr lang="en-US" sz="2400" b="1" i="0" u="none" strike="noStrike" baseline="0" dirty="0">
                <a:latin typeface="Tenorite" panose="00000500000000000000" pitchFamily="2" charset="0"/>
              </a:rPr>
              <a:t>Bottleneck Analysis</a:t>
            </a:r>
          </a:p>
          <a:p>
            <a:pPr marL="0" indent="0">
              <a:buNone/>
            </a:pPr>
            <a:r>
              <a:rPr lang="en-US" sz="2400" b="1" i="0" u="none" strike="noStrike" baseline="0" dirty="0">
                <a:latin typeface="Tenorite" panose="00000500000000000000" pitchFamily="2" charset="0"/>
              </a:rPr>
              <a:t>3</a:t>
            </a:r>
            <a:r>
              <a:rPr lang="en-US" b="1" i="0" u="none" strike="noStrike" baseline="0" dirty="0">
                <a:latin typeface="Tenorite" panose="00000500000000000000" pitchFamily="2" charset="0"/>
              </a:rPr>
              <a:t>. </a:t>
            </a:r>
            <a:r>
              <a:rPr lang="en-US" sz="2400" b="1" i="0" u="none" strike="noStrike" baseline="0" dirty="0">
                <a:latin typeface="Tenorite" panose="00000500000000000000" pitchFamily="2" charset="0"/>
              </a:rPr>
              <a:t>Root Cause Analysis:</a:t>
            </a:r>
          </a:p>
          <a:p>
            <a:pPr lvl="1"/>
            <a:r>
              <a:rPr lang="en-US" sz="2000" b="1" i="0" u="none" strike="noStrike" baseline="0" dirty="0">
                <a:latin typeface="Tenorite" panose="00000500000000000000" pitchFamily="2" charset="0"/>
              </a:rPr>
              <a:t>Data Analysis:</a:t>
            </a:r>
            <a:r>
              <a:rPr lang="en-US" sz="2000" b="0" i="0" u="none" strike="noStrike" baseline="0" dirty="0">
                <a:latin typeface="Tenorite" panose="00000500000000000000" pitchFamily="2" charset="0"/>
              </a:rPr>
              <a:t> Use data from event logs and performance metrics to pinpoint the exact cause of the bottleneck.</a:t>
            </a:r>
          </a:p>
          <a:p>
            <a:pPr lvl="1"/>
            <a:r>
              <a:rPr lang="en-US" sz="2000" b="1" i="0" u="none" strike="noStrike" baseline="0" dirty="0">
                <a:latin typeface="Tenorite" panose="00000500000000000000" pitchFamily="2" charset="0"/>
              </a:rPr>
              <a:t>Interviews and Observations:</a:t>
            </a:r>
            <a:r>
              <a:rPr lang="en-US" sz="2000" b="0" i="0" u="none" strike="noStrike" baseline="0" dirty="0">
                <a:latin typeface="Tenorite" panose="00000500000000000000" pitchFamily="2" charset="0"/>
              </a:rPr>
              <a:t> Gather insights from process participants to understand practical challenges and constraints.</a:t>
            </a:r>
          </a:p>
          <a:p>
            <a:pPr lvl="1"/>
            <a:r>
              <a:rPr lang="en-US" sz="2000" b="1" i="0" u="none" strike="noStrike" baseline="0" dirty="0">
                <a:latin typeface="Tenorite" panose="00000500000000000000" pitchFamily="2" charset="0"/>
              </a:rPr>
              <a:t>Fishbone Diagrams:</a:t>
            </a:r>
            <a:r>
              <a:rPr lang="en-US" sz="2000" b="0" i="0" u="none" strike="noStrike" baseline="0" dirty="0">
                <a:latin typeface="Tenorite" panose="00000500000000000000" pitchFamily="2" charset="0"/>
              </a:rPr>
              <a:t> Create cause-and-effect diagrams to systematically identify potential causes of the bottleneck.</a:t>
            </a:r>
          </a:p>
          <a:p>
            <a:pPr lvl="1"/>
            <a:r>
              <a:rPr lang="en-US" sz="2000" b="1" i="0" u="none" strike="noStrike" baseline="0" dirty="0">
                <a:latin typeface="Tenorite" panose="00000500000000000000" pitchFamily="2" charset="0"/>
              </a:rPr>
              <a:t>Remove Unnecessary Steps:</a:t>
            </a:r>
            <a:r>
              <a:rPr lang="en-US" sz="2000" b="0" i="0" u="none" strike="noStrike" baseline="0" dirty="0">
                <a:latin typeface="Tenorite" panose="00000500000000000000" pitchFamily="2" charset="0"/>
              </a:rPr>
              <a:t> Eliminate redundant or non-value-added activities to reduce delays.</a:t>
            </a:r>
          </a:p>
          <a:p>
            <a:pPr lvl="1"/>
            <a:r>
              <a:rPr lang="en-US" sz="2000" b="1" i="0" u="none" strike="noStrike" baseline="0" dirty="0">
                <a:latin typeface="Tenorite" panose="00000500000000000000" pitchFamily="2" charset="0"/>
              </a:rPr>
              <a:t>Simplify Workflow:</a:t>
            </a:r>
            <a:r>
              <a:rPr lang="en-US" sz="2000" b="0" i="0" u="none" strike="noStrike" baseline="0" dirty="0">
                <a:latin typeface="Tenorite" panose="00000500000000000000" pitchFamily="2" charset="0"/>
              </a:rPr>
              <a:t> Redesign the process to minimize complexity and improve flow.</a:t>
            </a:r>
          </a:p>
          <a:p>
            <a:pPr lvl="3"/>
            <a:endParaRPr lang="en-US" b="1" i="0" u="none" strike="noStrike" baseline="0" dirty="0">
              <a:latin typeface="Tenorite" panose="00000500000000000000" pitchFamily="2" charset="0"/>
            </a:endParaRPr>
          </a:p>
        </p:txBody>
      </p:sp>
    </p:spTree>
    <p:extLst>
      <p:ext uri="{BB962C8B-B14F-4D97-AF65-F5344CB8AC3E}">
        <p14:creationId xmlns:p14="http://schemas.microsoft.com/office/powerpoint/2010/main" val="2110727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6"/>
            <a:ext cx="10515600" cy="849079"/>
          </a:xfrm>
        </p:spPr>
        <p:txBody>
          <a:bodyPr anchor="b">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409075"/>
            <a:ext cx="10515600" cy="4767888"/>
          </a:xfrm>
        </p:spPr>
        <p:txBody>
          <a:bodyPr numCol="1">
            <a:normAutofit/>
          </a:bodyPr>
          <a:lstStyle/>
          <a:p>
            <a:pPr marL="0" indent="0">
              <a:buNone/>
            </a:pPr>
            <a:r>
              <a:rPr lang="en-US" sz="2400" b="1" dirty="0">
                <a:latin typeface="Tenorite" panose="00000500000000000000" pitchFamily="2" charset="0"/>
              </a:rPr>
              <a:t>Process Improvement Strategies</a:t>
            </a:r>
          </a:p>
          <a:p>
            <a:pPr marL="0" indent="0">
              <a:buNone/>
            </a:pPr>
            <a:endParaRPr lang="en-US" sz="2400" b="1" dirty="0">
              <a:latin typeface="Tenorite" panose="00000500000000000000" pitchFamily="2" charset="0"/>
            </a:endParaRPr>
          </a:p>
          <a:p>
            <a:pPr marL="342900" indent="-342900">
              <a:spcBef>
                <a:spcPts val="400"/>
              </a:spcBef>
              <a:spcAft>
                <a:spcPts val="200"/>
              </a:spcAft>
              <a:buFont typeface="+mj-lt"/>
              <a:buAutoNum type="arabicPeriod"/>
            </a:pPr>
            <a:r>
              <a:rPr lang="en-US" sz="2400" b="1" dirty="0">
                <a:ea typeface="Times New Roman" panose="02020603050405020304" pitchFamily="18" charset="0"/>
                <a:cs typeface="Times New Roman" panose="02020603050405020304" pitchFamily="18" charset="0"/>
              </a:rPr>
              <a:t>Streamlining Processes:</a:t>
            </a:r>
          </a:p>
          <a:p>
            <a:pPr lvl="1"/>
            <a:r>
              <a:rPr lang="en-US" sz="2000" b="1" dirty="0">
                <a:ea typeface="Times New Roman" panose="02020603050405020304" pitchFamily="18" charset="0"/>
              </a:rPr>
              <a:t>Remove Unnecessary Steps:</a:t>
            </a:r>
            <a:r>
              <a:rPr lang="en-US" sz="2000" dirty="0">
                <a:ea typeface="Times New Roman" panose="02020603050405020304" pitchFamily="18" charset="0"/>
              </a:rPr>
              <a:t> Eliminate redundant or non-value-added activities to reduce delays.</a:t>
            </a:r>
          </a:p>
          <a:p>
            <a:pPr lvl="1"/>
            <a:r>
              <a:rPr lang="en-US" sz="2000" b="1" dirty="0">
                <a:ea typeface="Times New Roman" panose="02020603050405020304" pitchFamily="18" charset="0"/>
              </a:rPr>
              <a:t>Simplify Workflow:</a:t>
            </a:r>
            <a:r>
              <a:rPr lang="en-US" sz="2000" dirty="0">
                <a:ea typeface="Times New Roman" panose="02020603050405020304" pitchFamily="18" charset="0"/>
              </a:rPr>
              <a:t> Redesign the process to minimize complexity and improve flow.</a:t>
            </a:r>
          </a:p>
          <a:p>
            <a:pPr marL="0" indent="0">
              <a:buNone/>
            </a:pPr>
            <a:r>
              <a:rPr lang="en-US" sz="2400" b="1" i="0" u="none" strike="noStrike" baseline="0" dirty="0">
                <a:latin typeface="Tenorite" panose="00000500000000000000" pitchFamily="2" charset="0"/>
              </a:rPr>
              <a:t>2. Resource Optimization:</a:t>
            </a:r>
          </a:p>
          <a:p>
            <a:pPr lvl="1"/>
            <a:r>
              <a:rPr lang="en-US" sz="2000" b="1" i="0" u="none" strike="noStrike" baseline="0" dirty="0">
                <a:latin typeface="Tenorite" panose="00000500000000000000" pitchFamily="2" charset="0"/>
              </a:rPr>
              <a:t>Reallocate Resources:</a:t>
            </a:r>
            <a:r>
              <a:rPr lang="en-US" sz="2000" b="0" i="0" u="none" strike="noStrike" baseline="0" dirty="0">
                <a:latin typeface="Tenorite" panose="00000500000000000000" pitchFamily="2" charset="0"/>
              </a:rPr>
              <a:t> Shift resources from underutilized areas to the bottleneck stage to balance workloads.</a:t>
            </a:r>
          </a:p>
          <a:p>
            <a:pPr lvl="1"/>
            <a:r>
              <a:rPr lang="en-US" sz="2000" b="1" i="0" u="none" strike="noStrike" baseline="0" dirty="0">
                <a:latin typeface="Tenorite" panose="00000500000000000000" pitchFamily="2" charset="0"/>
              </a:rPr>
              <a:t>Cross-Training:</a:t>
            </a:r>
            <a:r>
              <a:rPr lang="en-US" sz="2000" b="0" i="0" u="none" strike="noStrike" baseline="0" dirty="0">
                <a:latin typeface="Tenorite" panose="00000500000000000000" pitchFamily="2" charset="0"/>
              </a:rPr>
              <a:t> Train employees to handle multiple tasks, increasing flexibility and reducing dependency on specific individuals.</a:t>
            </a:r>
          </a:p>
          <a:p>
            <a:pPr lvl="1"/>
            <a:endParaRPr lang="en-US" sz="2000" dirty="0">
              <a:ea typeface="Times New Roman" panose="02020603050405020304" pitchFamily="18" charset="0"/>
            </a:endParaRPr>
          </a:p>
        </p:txBody>
      </p:sp>
    </p:spTree>
    <p:extLst>
      <p:ext uri="{BB962C8B-B14F-4D97-AF65-F5344CB8AC3E}">
        <p14:creationId xmlns:p14="http://schemas.microsoft.com/office/powerpoint/2010/main" val="2340172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6"/>
            <a:ext cx="10515600" cy="849079"/>
          </a:xfrm>
        </p:spPr>
        <p:txBody>
          <a:bodyPr anchor="b">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409075"/>
            <a:ext cx="10515600" cy="4767888"/>
          </a:xfrm>
        </p:spPr>
        <p:txBody>
          <a:bodyPr numCol="1">
            <a:normAutofit fontScale="92500" lnSpcReduction="10000"/>
          </a:bodyPr>
          <a:lstStyle/>
          <a:p>
            <a:pPr marL="0" indent="0">
              <a:buNone/>
            </a:pPr>
            <a:r>
              <a:rPr lang="en-US" b="1" i="0" u="none" strike="noStrike" baseline="0" dirty="0">
                <a:latin typeface="Tenorite" panose="00000500000000000000" pitchFamily="2" charset="0"/>
              </a:rPr>
              <a:t>3. Technology and Automation:</a:t>
            </a:r>
          </a:p>
          <a:p>
            <a:pPr lvl="1"/>
            <a:r>
              <a:rPr lang="en-US" sz="2200" b="1" i="0" u="none" strike="noStrike" baseline="0" dirty="0">
                <a:latin typeface="Tenorite" panose="00000500000000000000" pitchFamily="2" charset="0"/>
              </a:rPr>
              <a:t>Implement Automation:</a:t>
            </a:r>
            <a:r>
              <a:rPr lang="en-US" sz="2200" b="0" i="0" u="none" strike="noStrike" baseline="0" dirty="0">
                <a:latin typeface="Tenorite" panose="00000500000000000000" pitchFamily="2" charset="0"/>
              </a:rPr>
              <a:t> Use automation tools to handle repetitive tasks, reducing manual effort and speeding up the process.</a:t>
            </a:r>
          </a:p>
          <a:p>
            <a:pPr lvl="1"/>
            <a:r>
              <a:rPr lang="en-US" sz="2200" b="1" i="0" u="none" strike="noStrike" baseline="0" dirty="0">
                <a:latin typeface="Tenorite" panose="00000500000000000000" pitchFamily="2" charset="0"/>
              </a:rPr>
              <a:t>Upgrade Systems:</a:t>
            </a:r>
            <a:r>
              <a:rPr lang="en-US" sz="2200" b="0" i="0" u="none" strike="noStrike" baseline="0" dirty="0">
                <a:latin typeface="Tenorite" panose="00000500000000000000" pitchFamily="2" charset="0"/>
              </a:rPr>
              <a:t> Invest in technology upgrades to improve processing speed and efficiency.</a:t>
            </a:r>
          </a:p>
          <a:p>
            <a:pPr marL="0" indent="0">
              <a:buNone/>
            </a:pPr>
            <a:r>
              <a:rPr lang="en-US" b="1" i="0" u="none" strike="noStrike" baseline="0" dirty="0">
                <a:latin typeface="Tenorite" panose="00000500000000000000" pitchFamily="2" charset="0"/>
              </a:rPr>
              <a:t>4. Process Redesign:</a:t>
            </a:r>
          </a:p>
          <a:p>
            <a:pPr lvl="1"/>
            <a:r>
              <a:rPr lang="en-US" sz="2200" b="1" i="0" u="none" strike="noStrike" baseline="0" dirty="0">
                <a:latin typeface="Tenorite" panose="00000500000000000000" pitchFamily="2" charset="0"/>
              </a:rPr>
              <a:t>Parallel Processing:</a:t>
            </a:r>
            <a:r>
              <a:rPr lang="en-US" sz="2200" b="0" i="0" u="none" strike="noStrike" baseline="0" dirty="0">
                <a:latin typeface="Tenorite" panose="00000500000000000000" pitchFamily="2" charset="0"/>
              </a:rPr>
              <a:t> Redesign the process to allow multiple activities to occur simultaneously rather than sequentially.</a:t>
            </a:r>
          </a:p>
          <a:p>
            <a:pPr lvl="1"/>
            <a:r>
              <a:rPr lang="en-US" sz="2200" b="1" i="0" u="none" strike="noStrike" baseline="0" dirty="0">
                <a:latin typeface="Tenorite" panose="00000500000000000000" pitchFamily="2" charset="0"/>
              </a:rPr>
              <a:t>Decentralization:</a:t>
            </a:r>
            <a:r>
              <a:rPr lang="en-US" sz="2200" b="0" i="0" u="none" strike="noStrike" baseline="0" dirty="0">
                <a:latin typeface="Tenorite" panose="00000500000000000000" pitchFamily="2" charset="0"/>
              </a:rPr>
              <a:t> Distribute tasks across different teams or locations to avoid overloading a single point.</a:t>
            </a:r>
          </a:p>
          <a:p>
            <a:pPr marL="0" indent="0">
              <a:buNone/>
            </a:pPr>
            <a:r>
              <a:rPr lang="en-US" b="1" i="0" u="none" strike="noStrike" baseline="0" dirty="0">
                <a:latin typeface="Tenorite" panose="00000500000000000000" pitchFamily="2" charset="0"/>
              </a:rPr>
              <a:t>5. Performance Monitoring:</a:t>
            </a:r>
          </a:p>
          <a:p>
            <a:pPr lvl="1"/>
            <a:r>
              <a:rPr lang="en-US" sz="2200" b="1" i="0" u="none" strike="noStrike" baseline="0" dirty="0">
                <a:latin typeface="Tenorite" panose="00000500000000000000" pitchFamily="2" charset="0"/>
              </a:rPr>
              <a:t>Continuous Monitoring:</a:t>
            </a:r>
            <a:r>
              <a:rPr lang="en-US" sz="2200" b="0" i="0" u="none" strike="noStrike" baseline="0" dirty="0">
                <a:latin typeface="Tenorite" panose="00000500000000000000" pitchFamily="2" charset="0"/>
              </a:rPr>
              <a:t> Use real-time monitoring tools to track process performance and detect emerging bottlenecks promptly.</a:t>
            </a:r>
          </a:p>
          <a:p>
            <a:pPr lvl="1"/>
            <a:r>
              <a:rPr lang="en-US" sz="2200" b="1" i="0" u="none" strike="noStrike" baseline="0" dirty="0">
                <a:latin typeface="Tenorite" panose="00000500000000000000" pitchFamily="2" charset="0"/>
              </a:rPr>
              <a:t>Feedback Loops:</a:t>
            </a:r>
            <a:r>
              <a:rPr lang="en-US" sz="2200" b="0" i="0" u="none" strike="noStrike" baseline="0" dirty="0">
                <a:latin typeface="Tenorite" panose="00000500000000000000" pitchFamily="2" charset="0"/>
              </a:rPr>
              <a:t> Establish regular feedback mechanisms to gather insights from process participants and adjust strategies accordingly</a:t>
            </a:r>
            <a:r>
              <a:rPr lang="en-US" b="0" i="0" u="none" strike="noStrike" baseline="0" dirty="0">
                <a:latin typeface="Tenorite" panose="00000500000000000000" pitchFamily="2" charset="0"/>
              </a:rPr>
              <a:t>.</a:t>
            </a:r>
          </a:p>
        </p:txBody>
      </p:sp>
    </p:spTree>
    <p:extLst>
      <p:ext uri="{BB962C8B-B14F-4D97-AF65-F5344CB8AC3E}">
        <p14:creationId xmlns:p14="http://schemas.microsoft.com/office/powerpoint/2010/main" val="2440036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DBCC-2182-7876-506A-F6FE46F4E449}"/>
              </a:ext>
            </a:extLst>
          </p:cNvPr>
          <p:cNvSpPr>
            <a:spLocks noGrp="1"/>
          </p:cNvSpPr>
          <p:nvPr>
            <p:ph type="title"/>
          </p:nvPr>
        </p:nvSpPr>
        <p:spPr>
          <a:xfrm>
            <a:off x="838200" y="365126"/>
            <a:ext cx="10515600" cy="849079"/>
          </a:xfrm>
        </p:spPr>
        <p:txBody>
          <a:bodyPr anchor="b">
            <a:normAutofit/>
          </a:bodyPr>
          <a:lstStyle/>
          <a:p>
            <a:r>
              <a:rPr lang="en-US" sz="2800" dirty="0">
                <a:latin typeface="Tenorite" panose="00000500000000000000" pitchFamily="2" charset="0"/>
              </a:rPr>
              <a:t>5. Process Optimization</a:t>
            </a:r>
          </a:p>
        </p:txBody>
      </p:sp>
      <p:sp>
        <p:nvSpPr>
          <p:cNvPr id="3" name="Text Placeholder 2">
            <a:extLst>
              <a:ext uri="{FF2B5EF4-FFF2-40B4-BE49-F238E27FC236}">
                <a16:creationId xmlns:a16="http://schemas.microsoft.com/office/drawing/2014/main" id="{7AB66AC9-FD18-939E-5A1A-ED1409333175}"/>
              </a:ext>
            </a:extLst>
          </p:cNvPr>
          <p:cNvSpPr>
            <a:spLocks noGrp="1"/>
          </p:cNvSpPr>
          <p:nvPr>
            <p:ph type="body" idx="1"/>
          </p:nvPr>
        </p:nvSpPr>
        <p:spPr>
          <a:xfrm>
            <a:off x="838200" y="1364105"/>
            <a:ext cx="10515600" cy="4812859"/>
          </a:xfrm>
        </p:spPr>
        <p:txBody>
          <a:bodyPr numCol="1">
            <a:normAutofit fontScale="85000" lnSpcReduction="20000"/>
          </a:bodyPr>
          <a:lstStyle/>
          <a:p>
            <a:pPr marL="0" indent="0">
              <a:buNone/>
            </a:pPr>
            <a:endParaRPr lang="en-US" b="0" i="0" u="none" strike="noStrike" baseline="0" dirty="0">
              <a:latin typeface="Tenorite" panose="00000500000000000000" pitchFamily="2" charset="0"/>
            </a:endParaRPr>
          </a:p>
          <a:p>
            <a:pPr marL="0" indent="0">
              <a:buNone/>
            </a:pPr>
            <a:r>
              <a:rPr lang="en-US" b="1" i="0" u="none" strike="noStrike" baseline="0" dirty="0">
                <a:latin typeface="Tenorite" panose="00000500000000000000" pitchFamily="2" charset="0"/>
              </a:rPr>
              <a:t>6. Capacity Expansion:</a:t>
            </a:r>
          </a:p>
          <a:p>
            <a:pPr lvl="1"/>
            <a:r>
              <a:rPr lang="en-US" sz="2700" b="1" dirty="0">
                <a:latin typeface="Tenorite" panose="00000500000000000000" pitchFamily="2" charset="0"/>
              </a:rPr>
              <a:t>Increase Capacity:</a:t>
            </a:r>
            <a:r>
              <a:rPr lang="en-US" sz="2700" dirty="0">
                <a:latin typeface="Tenorite" panose="00000500000000000000" pitchFamily="2" charset="0"/>
              </a:rPr>
              <a:t> Add more resources, such as personnel or equipment, to the bottleneck stage to boost throughput.</a:t>
            </a:r>
          </a:p>
          <a:p>
            <a:pPr lvl="1"/>
            <a:r>
              <a:rPr lang="en-US" sz="2700" b="1" dirty="0">
                <a:latin typeface="Tenorite" panose="00000500000000000000" pitchFamily="2" charset="0"/>
              </a:rPr>
              <a:t>Flexible Work Schedules:</a:t>
            </a:r>
            <a:r>
              <a:rPr lang="en-US" sz="2700" dirty="0">
                <a:latin typeface="Tenorite" panose="00000500000000000000" pitchFamily="2" charset="0"/>
              </a:rPr>
              <a:t> Implement flexible work hours or shifts to increase the effective capacity without hiring additional staff.</a:t>
            </a:r>
            <a:endParaRPr lang="en-US" b="0" i="0" u="none" strike="noStrike" baseline="0" dirty="0">
              <a:latin typeface="Tenorite" panose="00000500000000000000" pitchFamily="2" charset="0"/>
            </a:endParaRPr>
          </a:p>
          <a:p>
            <a:pPr marL="0" indent="0">
              <a:buNone/>
            </a:pPr>
            <a:r>
              <a:rPr lang="en-US" b="1" i="0" u="none" strike="noStrike" baseline="0" dirty="0">
                <a:latin typeface="Tenorite" panose="00000500000000000000" pitchFamily="2" charset="0"/>
              </a:rPr>
              <a:t>7. Lean Methodologies:</a:t>
            </a:r>
          </a:p>
          <a:p>
            <a:pPr lvl="1"/>
            <a:r>
              <a:rPr lang="en-US" b="1" i="0" u="none" strike="noStrike" baseline="0" dirty="0">
                <a:latin typeface="Tenorite" panose="00000500000000000000" pitchFamily="2" charset="0"/>
              </a:rPr>
              <a:t>Kaizen (Continuous Improvement):</a:t>
            </a:r>
            <a:r>
              <a:rPr lang="en-US" b="0" i="0" u="none" strike="noStrike" baseline="0" dirty="0">
                <a:latin typeface="Tenorite" panose="00000500000000000000" pitchFamily="2" charset="0"/>
              </a:rPr>
              <a:t> Foster a culture of continuous improvement where small, incremental changes are regularly made to improve the process.</a:t>
            </a:r>
          </a:p>
          <a:p>
            <a:pPr lvl="1"/>
            <a:r>
              <a:rPr lang="en-US" b="1" i="0" u="none" strike="noStrike" baseline="0" dirty="0">
                <a:latin typeface="Tenorite" panose="00000500000000000000" pitchFamily="2" charset="0"/>
              </a:rPr>
              <a:t>Six Sigma:</a:t>
            </a:r>
            <a:r>
              <a:rPr lang="en-US" b="0" i="0" u="none" strike="noStrike" baseline="0" dirty="0">
                <a:latin typeface="Tenorite" panose="00000500000000000000" pitchFamily="2" charset="0"/>
              </a:rPr>
              <a:t> Apply Six Sigma techniques to systematically reduce variability and defects, improving overall process performance.</a:t>
            </a:r>
          </a:p>
          <a:p>
            <a:pPr marL="0" indent="0">
              <a:buNone/>
            </a:pPr>
            <a:r>
              <a:rPr lang="en-US" b="1" i="0" u="none" strike="noStrike" baseline="0" dirty="0">
                <a:latin typeface="Tenorite" panose="00000500000000000000" pitchFamily="2" charset="0"/>
              </a:rPr>
              <a:t>8. Process Standardization:</a:t>
            </a:r>
          </a:p>
          <a:p>
            <a:pPr lvl="1"/>
            <a:r>
              <a:rPr lang="en-US" b="1" i="0" u="none" strike="noStrike" baseline="0" dirty="0">
                <a:latin typeface="Tenorite" panose="00000500000000000000" pitchFamily="2" charset="0"/>
              </a:rPr>
              <a:t>Standard Operating Procedures (SOPs):</a:t>
            </a:r>
            <a:r>
              <a:rPr lang="en-US" b="0" i="0" u="none" strike="noStrike" baseline="0" dirty="0">
                <a:latin typeface="Tenorite" panose="00000500000000000000" pitchFamily="2" charset="0"/>
              </a:rPr>
              <a:t> Develop and implement SOPs to ensure consistency and efficiency in task execution.</a:t>
            </a:r>
          </a:p>
          <a:p>
            <a:pPr lvl="1"/>
            <a:r>
              <a:rPr lang="en-US" b="1" i="0" u="none" strike="noStrike" baseline="0" dirty="0">
                <a:latin typeface="Tenorite" panose="00000500000000000000" pitchFamily="2" charset="0"/>
              </a:rPr>
              <a:t>Best Practices:</a:t>
            </a:r>
            <a:r>
              <a:rPr lang="en-US" b="0" i="0" u="none" strike="noStrike" baseline="0" dirty="0">
                <a:latin typeface="Tenorite" panose="00000500000000000000" pitchFamily="2" charset="0"/>
              </a:rPr>
              <a:t> Identify and adopt industry best practices to enhance process efficiency and effectiveness.</a:t>
            </a:r>
          </a:p>
        </p:txBody>
      </p:sp>
    </p:spTree>
    <p:extLst>
      <p:ext uri="{BB962C8B-B14F-4D97-AF65-F5344CB8AC3E}">
        <p14:creationId xmlns:p14="http://schemas.microsoft.com/office/powerpoint/2010/main" val="734328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DFE1F-158E-B773-329A-5A83BA42CFEF}"/>
              </a:ext>
            </a:extLst>
          </p:cNvPr>
          <p:cNvSpPr>
            <a:spLocks noGrp="1"/>
          </p:cNvSpPr>
          <p:nvPr>
            <p:ph type="ctrTitle"/>
          </p:nvPr>
        </p:nvSpPr>
        <p:spPr/>
        <p:txBody>
          <a:bodyPr/>
          <a:lstStyle/>
          <a:p>
            <a:r>
              <a:rPr lang="en-US" dirty="0"/>
              <a:t>Software tools</a:t>
            </a:r>
          </a:p>
        </p:txBody>
      </p:sp>
    </p:spTree>
    <p:extLst>
      <p:ext uri="{BB962C8B-B14F-4D97-AF65-F5344CB8AC3E}">
        <p14:creationId xmlns:p14="http://schemas.microsoft.com/office/powerpoint/2010/main" val="3363763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8B8EF1-FB43-8A2A-4942-3B8213ACAC07}"/>
              </a:ext>
            </a:extLst>
          </p:cNvPr>
          <p:cNvSpPr>
            <a:spLocks noGrp="1"/>
          </p:cNvSpPr>
          <p:nvPr>
            <p:ph type="title"/>
          </p:nvPr>
        </p:nvSpPr>
        <p:spPr>
          <a:xfrm>
            <a:off x="838201" y="895351"/>
            <a:ext cx="4163291" cy="614795"/>
          </a:xfrm>
        </p:spPr>
        <p:txBody>
          <a:bodyPr anchor="b"/>
          <a:lstStyle/>
          <a:p>
            <a:r>
              <a:rPr lang="en-US" dirty="0"/>
              <a:t>6. Software tools</a:t>
            </a:r>
          </a:p>
        </p:txBody>
      </p:sp>
      <p:graphicFrame>
        <p:nvGraphicFramePr>
          <p:cNvPr id="8" name="Content Placeholder 7">
            <a:extLst>
              <a:ext uri="{FF2B5EF4-FFF2-40B4-BE49-F238E27FC236}">
                <a16:creationId xmlns:a16="http://schemas.microsoft.com/office/drawing/2014/main" id="{E2899556-6F96-27A3-F41D-F12088E146E6}"/>
              </a:ext>
            </a:extLst>
          </p:cNvPr>
          <p:cNvGraphicFramePr>
            <a:graphicFrameLocks noGrp="1"/>
          </p:cNvGraphicFramePr>
          <p:nvPr>
            <p:ph sz="half" idx="16"/>
            <p:extLst>
              <p:ext uri="{D42A27DB-BD31-4B8C-83A1-F6EECF244321}">
                <p14:modId xmlns:p14="http://schemas.microsoft.com/office/powerpoint/2010/main" val="3942567509"/>
              </p:ext>
            </p:extLst>
          </p:nvPr>
        </p:nvGraphicFramePr>
        <p:xfrm>
          <a:off x="786709" y="2231819"/>
          <a:ext cx="10536383" cy="4269565"/>
        </p:xfrm>
        <a:graphic>
          <a:graphicData uri="http://schemas.openxmlformats.org/drawingml/2006/table">
            <a:tbl>
              <a:tblPr firstRow="1" bandRow="1">
                <a:tableStyleId>{073A0DAA-6AF3-43AB-8588-CEC1D06C72B9}</a:tableStyleId>
              </a:tblPr>
              <a:tblGrid>
                <a:gridCol w="4183200">
                  <a:extLst>
                    <a:ext uri="{9D8B030D-6E8A-4147-A177-3AD203B41FA5}">
                      <a16:colId xmlns:a16="http://schemas.microsoft.com/office/drawing/2014/main" val="1929403658"/>
                    </a:ext>
                  </a:extLst>
                </a:gridCol>
                <a:gridCol w="6353183">
                  <a:extLst>
                    <a:ext uri="{9D8B030D-6E8A-4147-A177-3AD203B41FA5}">
                      <a16:colId xmlns:a16="http://schemas.microsoft.com/office/drawing/2014/main" val="1863481602"/>
                    </a:ext>
                  </a:extLst>
                </a:gridCol>
              </a:tblGrid>
              <a:tr h="337015">
                <a:tc>
                  <a:txBody>
                    <a:bodyPr/>
                    <a:lstStyle/>
                    <a:p>
                      <a:r>
                        <a:rPr lang="en-US" sz="1500" dirty="0"/>
                        <a:t>Capability</a:t>
                      </a:r>
                    </a:p>
                  </a:txBody>
                  <a:tcPr/>
                </a:tc>
                <a:tc>
                  <a:txBody>
                    <a:bodyPr/>
                    <a:lstStyle/>
                    <a:p>
                      <a:r>
                        <a:rPr lang="en-US" sz="1500" dirty="0"/>
                        <a:t>Benefit</a:t>
                      </a:r>
                    </a:p>
                  </a:txBody>
                  <a:tcPr/>
                </a:tc>
                <a:extLst>
                  <a:ext uri="{0D108BD9-81ED-4DB2-BD59-A6C34878D82A}">
                    <a16:rowId xmlns:a16="http://schemas.microsoft.com/office/drawing/2014/main" val="1946604048"/>
                  </a:ext>
                </a:extLst>
              </a:tr>
              <a:tr h="719107">
                <a:tc>
                  <a:txBody>
                    <a:bodyPr/>
                    <a:lstStyle/>
                    <a:p>
                      <a:r>
                        <a:rPr lang="en-US" sz="1500" dirty="0"/>
                        <a:t>Connects with </a:t>
                      </a:r>
                      <a:br>
                        <a:rPr lang="en-US" sz="1500" dirty="0"/>
                      </a:br>
                      <a:r>
                        <a:rPr lang="en-US" sz="1500" dirty="0"/>
                        <a:t>All Data</a:t>
                      </a:r>
                    </a:p>
                  </a:txBody>
                  <a:tcPr/>
                </a:tc>
                <a:tc>
                  <a:txBody>
                    <a:bodyPr/>
                    <a:lstStyle/>
                    <a:p>
                      <a:r>
                        <a:rPr lang="en-US" sz="1500" dirty="0"/>
                        <a:t>Can bring data together, in real time, from all of the necessary sources that will together create a complete picture of your processes</a:t>
                      </a:r>
                    </a:p>
                  </a:txBody>
                  <a:tcPr/>
                </a:tc>
                <a:extLst>
                  <a:ext uri="{0D108BD9-81ED-4DB2-BD59-A6C34878D82A}">
                    <a16:rowId xmlns:a16="http://schemas.microsoft.com/office/drawing/2014/main" val="3837963871"/>
                  </a:ext>
                </a:extLst>
              </a:tr>
              <a:tr h="503375">
                <a:tc>
                  <a:txBody>
                    <a:bodyPr/>
                    <a:lstStyle/>
                    <a:p>
                      <a:r>
                        <a:rPr lang="en-US" sz="1500" dirty="0"/>
                        <a:t>Ingests Data</a:t>
                      </a:r>
                    </a:p>
                  </a:txBody>
                  <a:tcPr/>
                </a:tc>
                <a:tc>
                  <a:txBody>
                    <a:bodyPr/>
                    <a:lstStyle/>
                    <a:p>
                      <a:r>
                        <a:rPr lang="en-US" sz="1500" dirty="0"/>
                        <a:t>Critical prerequisites are data preparation, cleaning, and transformation.</a:t>
                      </a:r>
                    </a:p>
                  </a:txBody>
                  <a:tcPr/>
                </a:tc>
                <a:extLst>
                  <a:ext uri="{0D108BD9-81ED-4DB2-BD59-A6C34878D82A}">
                    <a16:rowId xmlns:a16="http://schemas.microsoft.com/office/drawing/2014/main" val="2662466131"/>
                  </a:ext>
                </a:extLst>
              </a:tr>
              <a:tr h="337015">
                <a:tc>
                  <a:txBody>
                    <a:bodyPr/>
                    <a:lstStyle/>
                    <a:p>
                      <a:r>
                        <a:rPr lang="en-US" sz="1500" dirty="0"/>
                        <a:t>Has Prebuilt Connectors</a:t>
                      </a:r>
                    </a:p>
                  </a:txBody>
                  <a:tcPr/>
                </a:tc>
                <a:tc>
                  <a:txBody>
                    <a:bodyPr/>
                    <a:lstStyle/>
                    <a:p>
                      <a:r>
                        <a:rPr lang="en-US" sz="1500" dirty="0"/>
                        <a:t>.</a:t>
                      </a:r>
                    </a:p>
                  </a:txBody>
                  <a:tcPr/>
                </a:tc>
                <a:extLst>
                  <a:ext uri="{0D108BD9-81ED-4DB2-BD59-A6C34878D82A}">
                    <a16:rowId xmlns:a16="http://schemas.microsoft.com/office/drawing/2014/main" val="938425010"/>
                  </a:ext>
                </a:extLst>
              </a:tr>
              <a:tr h="503375">
                <a:tc>
                  <a:txBody>
                    <a:bodyPr/>
                    <a:lstStyle/>
                    <a:p>
                      <a:r>
                        <a:rPr lang="en-US" sz="1500" dirty="0"/>
                        <a:t>Supports Task Mining</a:t>
                      </a:r>
                    </a:p>
                  </a:txBody>
                  <a:tcPr/>
                </a:tc>
                <a:tc>
                  <a:txBody>
                    <a:bodyPr/>
                    <a:lstStyle/>
                    <a:p>
                      <a:r>
                        <a:rPr lang="en-US" sz="1500" dirty="0"/>
                        <a:t>Captures processes that take place outside of transactional IT systems</a:t>
                      </a:r>
                    </a:p>
                  </a:txBody>
                  <a:tcPr/>
                </a:tc>
                <a:extLst>
                  <a:ext uri="{0D108BD9-81ED-4DB2-BD59-A6C34878D82A}">
                    <a16:rowId xmlns:a16="http://schemas.microsoft.com/office/drawing/2014/main" val="2923406774"/>
                  </a:ext>
                </a:extLst>
              </a:tr>
              <a:tr h="934839">
                <a:tc>
                  <a:txBody>
                    <a:bodyPr/>
                    <a:lstStyle/>
                    <a:p>
                      <a:r>
                        <a:rPr lang="en-US" sz="1500" dirty="0"/>
                        <a:t>Supports Automation</a:t>
                      </a:r>
                    </a:p>
                  </a:txBody>
                  <a:tcPr/>
                </a:tc>
                <a:tc>
                  <a:txBody>
                    <a:bodyPr/>
                    <a:lstStyle/>
                    <a:p>
                      <a:r>
                        <a:rPr lang="en-US" sz="1500" dirty="0"/>
                        <a:t>You want to remove the need for human actions and replace them with automated fixes and activities. By combining process mining with automation, you’re able to directly correct process inefficiencies</a:t>
                      </a:r>
                    </a:p>
                  </a:txBody>
                  <a:tcPr/>
                </a:tc>
                <a:extLst>
                  <a:ext uri="{0D108BD9-81ED-4DB2-BD59-A6C34878D82A}">
                    <a16:rowId xmlns:a16="http://schemas.microsoft.com/office/drawing/2014/main" val="2153908341"/>
                  </a:ext>
                </a:extLst>
              </a:tr>
              <a:tr h="934839">
                <a:tc>
                  <a:txBody>
                    <a:bodyPr/>
                    <a:lstStyle/>
                    <a:p>
                      <a:r>
                        <a:rPr lang="en-US" sz="1500" dirty="0"/>
                        <a:t>Integrates with Existing Tools</a:t>
                      </a:r>
                    </a:p>
                  </a:txBody>
                  <a:tcPr/>
                </a:tc>
                <a:tc>
                  <a:txBody>
                    <a:bodyPr/>
                    <a:lstStyle/>
                    <a:p>
                      <a:r>
                        <a:rPr lang="en-US" sz="1500" dirty="0"/>
                        <a:t>integrated with your existing technologies such as business intelligence (BI), business process management (BPM), integration platform as a service (iPaaS), and robotic process automation (RPA).</a:t>
                      </a:r>
                    </a:p>
                  </a:txBody>
                  <a:tcPr/>
                </a:tc>
                <a:extLst>
                  <a:ext uri="{0D108BD9-81ED-4DB2-BD59-A6C34878D82A}">
                    <a16:rowId xmlns:a16="http://schemas.microsoft.com/office/drawing/2014/main" val="4191303431"/>
                  </a:ext>
                </a:extLst>
              </a:tr>
            </a:tbl>
          </a:graphicData>
        </a:graphic>
      </p:graphicFrame>
      <p:sp>
        <p:nvSpPr>
          <p:cNvPr id="9" name="TextBox 8">
            <a:extLst>
              <a:ext uri="{FF2B5EF4-FFF2-40B4-BE49-F238E27FC236}">
                <a16:creationId xmlns:a16="http://schemas.microsoft.com/office/drawing/2014/main" id="{EB01E894-3B26-0A0B-93F6-F91CD6E13E36}"/>
              </a:ext>
            </a:extLst>
          </p:cNvPr>
          <p:cNvSpPr txBox="1"/>
          <p:nvPr/>
        </p:nvSpPr>
        <p:spPr>
          <a:xfrm>
            <a:off x="659753" y="1723523"/>
            <a:ext cx="6498431" cy="400110"/>
          </a:xfrm>
          <a:prstGeom prst="rect">
            <a:avLst/>
          </a:prstGeom>
          <a:noFill/>
        </p:spPr>
        <p:txBody>
          <a:bodyPr wrap="square" rtlCol="0" anchor="b">
            <a:spAutoFit/>
          </a:bodyPr>
          <a:lstStyle/>
          <a:p>
            <a:r>
              <a:rPr lang="en-US" sz="2000" b="1" dirty="0"/>
              <a:t>THINGS TO CONSIDER  WHEN CHOOSING SOFTWARE </a:t>
            </a:r>
          </a:p>
        </p:txBody>
      </p:sp>
    </p:spTree>
    <p:extLst>
      <p:ext uri="{BB962C8B-B14F-4D97-AF65-F5344CB8AC3E}">
        <p14:creationId xmlns:p14="http://schemas.microsoft.com/office/powerpoint/2010/main" val="1977153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860F-0DF3-F81E-DCF1-1E1AB272B91A}"/>
              </a:ext>
            </a:extLst>
          </p:cNvPr>
          <p:cNvSpPr>
            <a:spLocks noGrp="1"/>
          </p:cNvSpPr>
          <p:nvPr>
            <p:ph type="title"/>
          </p:nvPr>
        </p:nvSpPr>
        <p:spPr>
          <a:xfrm>
            <a:off x="838200" y="353551"/>
            <a:ext cx="10515600" cy="1325563"/>
          </a:xfrm>
        </p:spPr>
        <p:txBody>
          <a:bodyPr anchor="b">
            <a:normAutofit/>
          </a:bodyPr>
          <a:lstStyle/>
          <a:p>
            <a:r>
              <a:rPr lang="en-US" b="0" i="0" u="none" strike="noStrike" kern="100" baseline="0" dirty="0"/>
              <a:t>Relation to process Mining:</a:t>
            </a:r>
          </a:p>
        </p:txBody>
      </p:sp>
      <p:sp>
        <p:nvSpPr>
          <p:cNvPr id="28" name="Slide Number Placeholder 3">
            <a:extLst>
              <a:ext uri="{FF2B5EF4-FFF2-40B4-BE49-F238E27FC236}">
                <a16:creationId xmlns:a16="http://schemas.microsoft.com/office/drawing/2014/main" id="{4FCA45D4-B918-B2E1-08E1-D7BC1AF54F4B}"/>
              </a:ext>
            </a:extLst>
          </p:cNvPr>
          <p:cNvSpPr>
            <a:spLocks noGrp="1"/>
          </p:cNvSpPr>
          <p:nvPr>
            <p:ph type="sldNum" sz="quarter" idx="12"/>
          </p:nvPr>
        </p:nvSpPr>
        <p:spPr>
          <a:xfrm>
            <a:off x="10373351" y="6356350"/>
            <a:ext cx="987552" cy="365125"/>
          </a:xfrm>
        </p:spPr>
        <p:txBody>
          <a:bodyPr/>
          <a:lstStyle/>
          <a:p>
            <a:pPr>
              <a:spcAft>
                <a:spcPts val="600"/>
              </a:spcAft>
            </a:pPr>
            <a:fld id="{A49DFD55-3C28-40EF-9E31-A92D2E4017FF}" type="slidenum">
              <a:rPr lang="en-US" smtClean="0"/>
              <a:pPr>
                <a:spcAft>
                  <a:spcPts val="600"/>
                </a:spcAft>
              </a:pPr>
              <a:t>6</a:t>
            </a:fld>
            <a:endParaRPr lang="en-US"/>
          </a:p>
        </p:txBody>
      </p:sp>
      <p:graphicFrame>
        <p:nvGraphicFramePr>
          <p:cNvPr id="29" name="Text Placeholder 2">
            <a:extLst>
              <a:ext uri="{FF2B5EF4-FFF2-40B4-BE49-F238E27FC236}">
                <a16:creationId xmlns:a16="http://schemas.microsoft.com/office/drawing/2014/main" id="{288E0C72-9FE9-D9F0-A139-2D4394249B9B}"/>
              </a:ext>
            </a:extLst>
          </p:cNvPr>
          <p:cNvGraphicFramePr/>
          <p:nvPr>
            <p:extLst>
              <p:ext uri="{D42A27DB-BD31-4B8C-83A1-F6EECF244321}">
                <p14:modId xmlns:p14="http://schemas.microsoft.com/office/powerpoint/2010/main" val="4040605219"/>
              </p:ext>
            </p:extLst>
          </p:nvPr>
        </p:nvGraphicFramePr>
        <p:xfrm>
          <a:off x="838200" y="2111381"/>
          <a:ext cx="10515600" cy="357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3529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CFC19-D68E-00C6-7035-10E134125536}"/>
              </a:ext>
            </a:extLst>
          </p:cNvPr>
          <p:cNvSpPr>
            <a:spLocks noGrp="1"/>
          </p:cNvSpPr>
          <p:nvPr>
            <p:ph type="title"/>
          </p:nvPr>
        </p:nvSpPr>
        <p:spPr>
          <a:xfrm>
            <a:off x="1322317" y="268362"/>
            <a:ext cx="7288283" cy="2121177"/>
          </a:xfrm>
        </p:spPr>
        <p:txBody>
          <a:bodyPr anchor="ctr">
            <a:normAutofit/>
          </a:bodyPr>
          <a:lstStyle/>
          <a:p>
            <a:r>
              <a:rPr lang="en-US" dirty="0"/>
              <a:t>6. Software tools</a:t>
            </a:r>
          </a:p>
        </p:txBody>
      </p:sp>
      <p:sp>
        <p:nvSpPr>
          <p:cNvPr id="4" name="Content Placeholder 3">
            <a:extLst>
              <a:ext uri="{FF2B5EF4-FFF2-40B4-BE49-F238E27FC236}">
                <a16:creationId xmlns:a16="http://schemas.microsoft.com/office/drawing/2014/main" id="{EC99B868-D32C-48C8-0FAB-3A972E930C88}"/>
              </a:ext>
            </a:extLst>
          </p:cNvPr>
          <p:cNvSpPr>
            <a:spLocks noGrp="1"/>
          </p:cNvSpPr>
          <p:nvPr>
            <p:ph sz="half" idx="2"/>
          </p:nvPr>
        </p:nvSpPr>
        <p:spPr>
          <a:xfrm>
            <a:off x="1322389" y="2763080"/>
            <a:ext cx="5590644" cy="3407051"/>
          </a:xfrm>
        </p:spPr>
        <p:txBody>
          <a:bodyPr>
            <a:normAutofit/>
          </a:bodyPr>
          <a:lstStyle/>
          <a:p>
            <a:pPr>
              <a:lnSpc>
                <a:spcPct val="90000"/>
              </a:lnSpc>
            </a:pPr>
            <a:r>
              <a:rPr lang="en-US" sz="1500" b="0" dirty="0"/>
              <a:t>Some top process mining software companies include:</a:t>
            </a:r>
          </a:p>
          <a:p>
            <a:pPr>
              <a:lnSpc>
                <a:spcPct val="90000"/>
              </a:lnSpc>
            </a:pPr>
            <a:r>
              <a:rPr lang="en-US" sz="1500" b="0" dirty="0"/>
              <a:t>•Celonis</a:t>
            </a:r>
          </a:p>
          <a:p>
            <a:pPr>
              <a:lnSpc>
                <a:spcPct val="90000"/>
              </a:lnSpc>
            </a:pPr>
            <a:r>
              <a:rPr lang="en-US" sz="1500" b="0" dirty="0"/>
              <a:t>•UiPath Process Mining</a:t>
            </a:r>
          </a:p>
          <a:p>
            <a:pPr>
              <a:lnSpc>
                <a:spcPct val="90000"/>
              </a:lnSpc>
            </a:pPr>
            <a:r>
              <a:rPr lang="en-US" sz="1500" b="0" dirty="0"/>
              <a:t>•SAP </a:t>
            </a:r>
            <a:r>
              <a:rPr lang="en-US" sz="1500" b="0" dirty="0" err="1"/>
              <a:t>Signavio</a:t>
            </a:r>
            <a:r>
              <a:rPr lang="en-US" sz="1500" b="0" dirty="0"/>
              <a:t> Process Intelligence</a:t>
            </a:r>
          </a:p>
          <a:p>
            <a:pPr>
              <a:lnSpc>
                <a:spcPct val="90000"/>
              </a:lnSpc>
            </a:pPr>
            <a:r>
              <a:rPr lang="en-US" sz="1500" b="0" dirty="0"/>
              <a:t>•Appian</a:t>
            </a:r>
          </a:p>
          <a:p>
            <a:pPr>
              <a:lnSpc>
                <a:spcPct val="90000"/>
              </a:lnSpc>
            </a:pPr>
            <a:r>
              <a:rPr lang="en-US" sz="1500" b="0" dirty="0"/>
              <a:t>•</a:t>
            </a:r>
            <a:r>
              <a:rPr lang="en-US" sz="1500" b="0" dirty="0" err="1"/>
              <a:t>Apromore</a:t>
            </a:r>
            <a:endParaRPr lang="en-US" sz="1500" b="0" dirty="0"/>
          </a:p>
          <a:p>
            <a:pPr>
              <a:lnSpc>
                <a:spcPct val="90000"/>
              </a:lnSpc>
            </a:pPr>
            <a:r>
              <a:rPr lang="en-US" sz="1500" b="0" dirty="0"/>
              <a:t>•Scout Platform</a:t>
            </a:r>
          </a:p>
          <a:p>
            <a:pPr>
              <a:lnSpc>
                <a:spcPct val="90000"/>
              </a:lnSpc>
            </a:pPr>
            <a:r>
              <a:rPr lang="en-US" sz="1500" b="0" dirty="0"/>
              <a:t>•ARIS</a:t>
            </a:r>
          </a:p>
          <a:p>
            <a:pPr>
              <a:lnSpc>
                <a:spcPct val="90000"/>
              </a:lnSpc>
            </a:pPr>
            <a:endParaRPr lang="en-US" sz="1500" b="0" dirty="0"/>
          </a:p>
          <a:p>
            <a:pPr>
              <a:lnSpc>
                <a:spcPct val="90000"/>
              </a:lnSpc>
            </a:pPr>
            <a:endParaRPr lang="en-US" sz="1500" b="0" dirty="0"/>
          </a:p>
        </p:txBody>
      </p:sp>
      <p:sp>
        <p:nvSpPr>
          <p:cNvPr id="36" name="Slide Number Placeholder 3">
            <a:extLst>
              <a:ext uri="{FF2B5EF4-FFF2-40B4-BE49-F238E27FC236}">
                <a16:creationId xmlns:a16="http://schemas.microsoft.com/office/drawing/2014/main" id="{E2CC3A3F-AD2A-E56D-5701-C466CE8C9611}"/>
              </a:ext>
            </a:extLst>
          </p:cNvPr>
          <p:cNvSpPr>
            <a:spLocks noGrp="1"/>
          </p:cNvSpPr>
          <p:nvPr>
            <p:ph type="sldNum" sz="quarter" idx="12"/>
          </p:nvPr>
        </p:nvSpPr>
        <p:spPr>
          <a:xfrm>
            <a:off x="10373351" y="6356351"/>
            <a:ext cx="987552" cy="365125"/>
          </a:xfrm>
        </p:spPr>
        <p:txBody>
          <a:bodyPr/>
          <a:lstStyle/>
          <a:p>
            <a:pPr>
              <a:spcAft>
                <a:spcPts val="600"/>
              </a:spcAft>
            </a:pPr>
            <a:fld id="{A49DFD55-3C28-40EF-9E31-A92D2E4017FF}" type="slidenum">
              <a:rPr lang="en-US" smtClean="0"/>
              <a:pPr>
                <a:spcAft>
                  <a:spcPts val="600"/>
                </a:spcAft>
              </a:pPr>
              <a:t>60</a:t>
            </a:fld>
            <a:endParaRPr lang="en-US"/>
          </a:p>
        </p:txBody>
      </p:sp>
      <p:pic>
        <p:nvPicPr>
          <p:cNvPr id="5" name="Picture 4" descr="A screenshot of a computer software&#10;&#10;Description automatically generated">
            <a:extLst>
              <a:ext uri="{FF2B5EF4-FFF2-40B4-BE49-F238E27FC236}">
                <a16:creationId xmlns:a16="http://schemas.microsoft.com/office/drawing/2014/main" id="{F1F4FE4F-441E-9918-FBD2-D8595CAD200A}"/>
              </a:ext>
            </a:extLst>
          </p:cNvPr>
          <p:cNvPicPr>
            <a:picLocks noChangeAspect="1"/>
          </p:cNvPicPr>
          <p:nvPr/>
        </p:nvPicPr>
        <p:blipFill rotWithShape="1">
          <a:blip r:embed="rId3"/>
          <a:srcRect r="3647" b="-3"/>
          <a:stretch/>
        </p:blipFill>
        <p:spPr>
          <a:xfrm>
            <a:off x="7320757" y="2691114"/>
            <a:ext cx="3548856" cy="3407051"/>
          </a:xfrm>
          <a:prstGeom prst="rect">
            <a:avLst/>
          </a:prstGeom>
          <a:noFill/>
        </p:spPr>
      </p:pic>
    </p:spTree>
    <p:extLst>
      <p:ext uri="{BB962C8B-B14F-4D97-AF65-F5344CB8AC3E}">
        <p14:creationId xmlns:p14="http://schemas.microsoft.com/office/powerpoint/2010/main" val="3957140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61DCF59-30D5-DE7E-B3FA-CF78F092B18C}"/>
              </a:ext>
            </a:extLst>
          </p:cNvPr>
          <p:cNvSpPr>
            <a:spLocks noGrp="1"/>
          </p:cNvSpPr>
          <p:nvPr>
            <p:ph type="title"/>
          </p:nvPr>
        </p:nvSpPr>
        <p:spPr>
          <a:xfrm>
            <a:off x="2933701" y="568961"/>
            <a:ext cx="8420100" cy="866896"/>
          </a:xfrm>
        </p:spPr>
        <p:txBody>
          <a:bodyPr/>
          <a:lstStyle/>
          <a:p>
            <a:r>
              <a:rPr lang="en-US" dirty="0"/>
              <a:t>6. SOFTWARE TOOLS</a:t>
            </a:r>
          </a:p>
        </p:txBody>
      </p:sp>
      <p:sp>
        <p:nvSpPr>
          <p:cNvPr id="4" name="Slide Number Placeholder 3">
            <a:extLst>
              <a:ext uri="{FF2B5EF4-FFF2-40B4-BE49-F238E27FC236}">
                <a16:creationId xmlns:a16="http://schemas.microsoft.com/office/drawing/2014/main" id="{B771DD29-3E52-421B-14F6-5B86FF43B611}"/>
              </a:ext>
            </a:extLst>
          </p:cNvPr>
          <p:cNvSpPr>
            <a:spLocks noGrp="1"/>
          </p:cNvSpPr>
          <p:nvPr>
            <p:ph type="sldNum" sz="quarter" idx="12"/>
          </p:nvPr>
        </p:nvSpPr>
        <p:spPr/>
        <p:txBody>
          <a:bodyPr/>
          <a:lstStyle/>
          <a:p>
            <a:fld id="{A49DFD55-3C28-40EF-9E31-A92D2E4017FF}" type="slidenum">
              <a:rPr lang="en-US" smtClean="0"/>
              <a:pPr/>
              <a:t>61</a:t>
            </a:fld>
            <a:endParaRPr lang="en-US"/>
          </a:p>
        </p:txBody>
      </p:sp>
      <p:pic>
        <p:nvPicPr>
          <p:cNvPr id="22" name="Picture 21">
            <a:extLst>
              <a:ext uri="{FF2B5EF4-FFF2-40B4-BE49-F238E27FC236}">
                <a16:creationId xmlns:a16="http://schemas.microsoft.com/office/drawing/2014/main" id="{62975701-71AF-6A22-3C30-854F1D52778B}"/>
              </a:ext>
            </a:extLst>
          </p:cNvPr>
          <p:cNvPicPr>
            <a:picLocks noChangeAspect="1"/>
          </p:cNvPicPr>
          <p:nvPr/>
        </p:nvPicPr>
        <p:blipFill>
          <a:blip r:embed="rId2"/>
          <a:stretch>
            <a:fillRect/>
          </a:stretch>
        </p:blipFill>
        <p:spPr>
          <a:xfrm>
            <a:off x="2483645" y="3636175"/>
            <a:ext cx="9158287" cy="2720175"/>
          </a:xfrm>
          <a:prstGeom prst="rect">
            <a:avLst/>
          </a:prstGeom>
        </p:spPr>
      </p:pic>
      <p:pic>
        <p:nvPicPr>
          <p:cNvPr id="24" name="Picture 23">
            <a:extLst>
              <a:ext uri="{FF2B5EF4-FFF2-40B4-BE49-F238E27FC236}">
                <a16:creationId xmlns:a16="http://schemas.microsoft.com/office/drawing/2014/main" id="{CECB7753-21DA-0300-D542-D5213EA27BA8}"/>
              </a:ext>
            </a:extLst>
          </p:cNvPr>
          <p:cNvPicPr>
            <a:picLocks noChangeAspect="1"/>
          </p:cNvPicPr>
          <p:nvPr/>
        </p:nvPicPr>
        <p:blipFill>
          <a:blip r:embed="rId3"/>
          <a:stretch>
            <a:fillRect/>
          </a:stretch>
        </p:blipFill>
        <p:spPr>
          <a:xfrm>
            <a:off x="2483645" y="2601407"/>
            <a:ext cx="2686425" cy="866896"/>
          </a:xfrm>
          <a:prstGeom prst="rect">
            <a:avLst/>
          </a:prstGeom>
        </p:spPr>
      </p:pic>
      <p:sp>
        <p:nvSpPr>
          <p:cNvPr id="25" name="TextBox 24">
            <a:extLst>
              <a:ext uri="{FF2B5EF4-FFF2-40B4-BE49-F238E27FC236}">
                <a16:creationId xmlns:a16="http://schemas.microsoft.com/office/drawing/2014/main" id="{BD7BDCAF-BC8E-560F-0ECD-1554D3D5DC35}"/>
              </a:ext>
            </a:extLst>
          </p:cNvPr>
          <p:cNvSpPr txBox="1"/>
          <p:nvPr/>
        </p:nvSpPr>
        <p:spPr>
          <a:xfrm>
            <a:off x="8125261" y="3059669"/>
            <a:ext cx="3434321" cy="369332"/>
          </a:xfrm>
          <a:prstGeom prst="rect">
            <a:avLst/>
          </a:prstGeom>
          <a:noFill/>
        </p:spPr>
        <p:txBody>
          <a:bodyPr wrap="square" rtlCol="0">
            <a:spAutoFit/>
          </a:bodyPr>
          <a:lstStyle/>
          <a:p>
            <a:r>
              <a:rPr lang="en-US" dirty="0">
                <a:hlinkClick r:id="rId4"/>
              </a:rPr>
              <a:t>https://pm4py.fit.fraunhofer.de/ - </a:t>
            </a:r>
            <a:endParaRPr lang="en-US" dirty="0"/>
          </a:p>
        </p:txBody>
      </p:sp>
      <p:cxnSp>
        <p:nvCxnSpPr>
          <p:cNvPr id="27" name="Connector: Curved 26">
            <a:extLst>
              <a:ext uri="{FF2B5EF4-FFF2-40B4-BE49-F238E27FC236}">
                <a16:creationId xmlns:a16="http://schemas.microsoft.com/office/drawing/2014/main" id="{438FFC2B-C574-5E1C-6E09-3CDC3A381F01}"/>
              </a:ext>
            </a:extLst>
          </p:cNvPr>
          <p:cNvCxnSpPr>
            <a:cxnSpLocks/>
          </p:cNvCxnSpPr>
          <p:nvPr/>
        </p:nvCxnSpPr>
        <p:spPr>
          <a:xfrm rot="5400000">
            <a:off x="8502369" y="2145360"/>
            <a:ext cx="819087" cy="718805"/>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33" name="TextBox 32">
            <a:extLst>
              <a:ext uri="{FF2B5EF4-FFF2-40B4-BE49-F238E27FC236}">
                <a16:creationId xmlns:a16="http://schemas.microsoft.com/office/drawing/2014/main" id="{B19972A0-56E8-70C8-E1B0-D879B89A95F7}"/>
              </a:ext>
            </a:extLst>
          </p:cNvPr>
          <p:cNvSpPr txBox="1"/>
          <p:nvPr/>
        </p:nvSpPr>
        <p:spPr>
          <a:xfrm>
            <a:off x="9271314" y="1752349"/>
            <a:ext cx="992639" cy="369332"/>
          </a:xfrm>
          <a:prstGeom prst="rect">
            <a:avLst/>
          </a:prstGeom>
          <a:noFill/>
        </p:spPr>
        <p:txBody>
          <a:bodyPr wrap="square" rtlCol="0">
            <a:spAutoFit/>
          </a:bodyPr>
          <a:lstStyle/>
          <a:p>
            <a:r>
              <a:rPr lang="en-US" dirty="0"/>
              <a:t>Link</a:t>
            </a:r>
          </a:p>
        </p:txBody>
      </p:sp>
    </p:spTree>
    <p:extLst>
      <p:ext uri="{BB962C8B-B14F-4D97-AF65-F5344CB8AC3E}">
        <p14:creationId xmlns:p14="http://schemas.microsoft.com/office/powerpoint/2010/main" val="649734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ED3C-7BAB-711D-DA41-6EFFA0A80663}"/>
              </a:ext>
            </a:extLst>
          </p:cNvPr>
          <p:cNvSpPr>
            <a:spLocks noGrp="1"/>
          </p:cNvSpPr>
          <p:nvPr>
            <p:ph type="title"/>
          </p:nvPr>
        </p:nvSpPr>
        <p:spPr>
          <a:xfrm>
            <a:off x="2933701" y="568961"/>
            <a:ext cx="8420100" cy="1250059"/>
          </a:xfrm>
        </p:spPr>
        <p:txBody>
          <a:bodyPr/>
          <a:lstStyle/>
          <a:p>
            <a:r>
              <a:rPr lang="en-US" dirty="0"/>
              <a:t>6. Software tools</a:t>
            </a:r>
          </a:p>
        </p:txBody>
      </p:sp>
      <p:sp>
        <p:nvSpPr>
          <p:cNvPr id="3" name="Text Placeholder 2">
            <a:extLst>
              <a:ext uri="{FF2B5EF4-FFF2-40B4-BE49-F238E27FC236}">
                <a16:creationId xmlns:a16="http://schemas.microsoft.com/office/drawing/2014/main" id="{BFD8B5B8-DB43-9DFE-05A6-7323259779C5}"/>
              </a:ext>
            </a:extLst>
          </p:cNvPr>
          <p:cNvSpPr>
            <a:spLocks noGrp="1"/>
          </p:cNvSpPr>
          <p:nvPr>
            <p:ph type="body" idx="1"/>
          </p:nvPr>
        </p:nvSpPr>
        <p:spPr>
          <a:xfrm>
            <a:off x="2933701" y="2342501"/>
            <a:ext cx="4445068" cy="464499"/>
          </a:xfrm>
        </p:spPr>
        <p:txBody>
          <a:bodyPr>
            <a:normAutofit/>
          </a:bodyPr>
          <a:lstStyle/>
          <a:p>
            <a:r>
              <a:rPr lang="en-US" dirty="0"/>
              <a:t>Install pm4py and graphviz using pip</a:t>
            </a:r>
          </a:p>
        </p:txBody>
      </p:sp>
      <p:sp>
        <p:nvSpPr>
          <p:cNvPr id="7" name="Slide Number Placeholder 6">
            <a:extLst>
              <a:ext uri="{FF2B5EF4-FFF2-40B4-BE49-F238E27FC236}">
                <a16:creationId xmlns:a16="http://schemas.microsoft.com/office/drawing/2014/main" id="{BDD8C213-0A7C-1E41-864E-CACB932CD859}"/>
              </a:ext>
            </a:extLst>
          </p:cNvPr>
          <p:cNvSpPr>
            <a:spLocks noGrp="1"/>
          </p:cNvSpPr>
          <p:nvPr>
            <p:ph type="sldNum" sz="quarter" idx="12"/>
          </p:nvPr>
        </p:nvSpPr>
        <p:spPr/>
        <p:txBody>
          <a:bodyPr/>
          <a:lstStyle/>
          <a:p>
            <a:fld id="{A49DFD55-3C28-40EF-9E31-A92D2E4017FF}" type="slidenum">
              <a:rPr lang="en-US" smtClean="0"/>
              <a:pPr/>
              <a:t>62</a:t>
            </a:fld>
            <a:endParaRPr lang="en-US"/>
          </a:p>
        </p:txBody>
      </p:sp>
      <p:grpSp>
        <p:nvGrpSpPr>
          <p:cNvPr id="5" name="Group 4">
            <a:extLst>
              <a:ext uri="{FF2B5EF4-FFF2-40B4-BE49-F238E27FC236}">
                <a16:creationId xmlns:a16="http://schemas.microsoft.com/office/drawing/2014/main" id="{DF55342A-2790-08D2-2CA8-07E03D397BC7}"/>
              </a:ext>
            </a:extLst>
          </p:cNvPr>
          <p:cNvGrpSpPr/>
          <p:nvPr/>
        </p:nvGrpSpPr>
        <p:grpSpPr>
          <a:xfrm>
            <a:off x="2933701" y="3129496"/>
            <a:ext cx="7077348" cy="3078155"/>
            <a:chOff x="2933701" y="3129496"/>
            <a:chExt cx="7077348" cy="3078155"/>
          </a:xfrm>
        </p:grpSpPr>
        <p:pic>
          <p:nvPicPr>
            <p:cNvPr id="9" name="Picture 8">
              <a:extLst>
                <a:ext uri="{FF2B5EF4-FFF2-40B4-BE49-F238E27FC236}">
                  <a16:creationId xmlns:a16="http://schemas.microsoft.com/office/drawing/2014/main" id="{18C0329F-DED4-B1BB-DF9B-B1AE9191C181}"/>
                </a:ext>
              </a:extLst>
            </p:cNvPr>
            <p:cNvPicPr>
              <a:picLocks noChangeAspect="1"/>
            </p:cNvPicPr>
            <p:nvPr/>
          </p:nvPicPr>
          <p:blipFill rotWithShape="1">
            <a:blip r:embed="rId2"/>
            <a:srcRect t="18595" b="2273"/>
            <a:stretch/>
          </p:blipFill>
          <p:spPr>
            <a:xfrm>
              <a:off x="2933701" y="3129496"/>
              <a:ext cx="7077348" cy="3078155"/>
            </a:xfrm>
            <a:prstGeom prst="rect">
              <a:avLst/>
            </a:prstGeom>
          </p:spPr>
        </p:pic>
        <p:sp>
          <p:nvSpPr>
            <p:cNvPr id="4" name="TextBox 3">
              <a:extLst>
                <a:ext uri="{FF2B5EF4-FFF2-40B4-BE49-F238E27FC236}">
                  <a16:creationId xmlns:a16="http://schemas.microsoft.com/office/drawing/2014/main" id="{13C8AA6F-E0CA-023A-2209-769BB65B2146}"/>
                </a:ext>
              </a:extLst>
            </p:cNvPr>
            <p:cNvSpPr txBox="1"/>
            <p:nvPr/>
          </p:nvSpPr>
          <p:spPr>
            <a:xfrm>
              <a:off x="5227239" y="4312838"/>
              <a:ext cx="1080654" cy="461665"/>
            </a:xfrm>
            <a:prstGeom prst="rect">
              <a:avLst/>
            </a:prstGeom>
            <a:noFill/>
          </p:spPr>
          <p:txBody>
            <a:bodyPr wrap="square" rtlCol="0">
              <a:spAutoFit/>
            </a:bodyPr>
            <a:lstStyle/>
            <a:p>
              <a:r>
                <a:rPr lang="en-US" sz="1200" dirty="0">
                  <a:solidFill>
                    <a:schemeClr val="bg1"/>
                  </a:solidFill>
                </a:rPr>
                <a:t>graphviz</a:t>
              </a:r>
            </a:p>
            <a:p>
              <a:endParaRPr lang="en-US" sz="1200" dirty="0">
                <a:solidFill>
                  <a:schemeClr val="bg1"/>
                </a:solidFill>
              </a:endParaRPr>
            </a:p>
          </p:txBody>
        </p:sp>
      </p:grpSp>
    </p:spTree>
    <p:extLst>
      <p:ext uri="{BB962C8B-B14F-4D97-AF65-F5344CB8AC3E}">
        <p14:creationId xmlns:p14="http://schemas.microsoft.com/office/powerpoint/2010/main" val="2724306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1B4B6B2-BC22-89D9-EEEB-09F46FAC119E}"/>
              </a:ext>
            </a:extLst>
          </p:cNvPr>
          <p:cNvSpPr>
            <a:spLocks noGrp="1"/>
          </p:cNvSpPr>
          <p:nvPr>
            <p:ph type="title"/>
          </p:nvPr>
        </p:nvSpPr>
        <p:spPr>
          <a:xfrm>
            <a:off x="2933701" y="568962"/>
            <a:ext cx="8420100" cy="1377404"/>
          </a:xfrm>
        </p:spPr>
        <p:txBody>
          <a:bodyPr/>
          <a:lstStyle/>
          <a:p>
            <a:r>
              <a:rPr lang="en-US" dirty="0"/>
              <a:t>6. Software tools</a:t>
            </a:r>
          </a:p>
        </p:txBody>
      </p:sp>
      <p:sp>
        <p:nvSpPr>
          <p:cNvPr id="17" name="Text Placeholder 2">
            <a:extLst>
              <a:ext uri="{FF2B5EF4-FFF2-40B4-BE49-F238E27FC236}">
                <a16:creationId xmlns:a16="http://schemas.microsoft.com/office/drawing/2014/main" id="{0AF143BE-BF86-2645-CAB6-CD9CE924C5AE}"/>
              </a:ext>
            </a:extLst>
          </p:cNvPr>
          <p:cNvSpPr>
            <a:spLocks noGrp="1"/>
          </p:cNvSpPr>
          <p:nvPr>
            <p:ph type="body" idx="1"/>
          </p:nvPr>
        </p:nvSpPr>
        <p:spPr>
          <a:xfrm>
            <a:off x="2933701" y="2459128"/>
            <a:ext cx="3924300" cy="464499"/>
          </a:xfrm>
        </p:spPr>
        <p:txBody>
          <a:bodyPr/>
          <a:lstStyle/>
          <a:p>
            <a:r>
              <a:rPr lang="en-US" dirty="0"/>
              <a:t>Capabilities of pm4py</a:t>
            </a:r>
          </a:p>
        </p:txBody>
      </p:sp>
      <p:pic>
        <p:nvPicPr>
          <p:cNvPr id="9" name="Picture 8">
            <a:extLst>
              <a:ext uri="{FF2B5EF4-FFF2-40B4-BE49-F238E27FC236}">
                <a16:creationId xmlns:a16="http://schemas.microsoft.com/office/drawing/2014/main" id="{C0E237DC-0EE0-C6DD-C8AA-EC5415A0E0DE}"/>
              </a:ext>
            </a:extLst>
          </p:cNvPr>
          <p:cNvPicPr>
            <a:picLocks noChangeAspect="1"/>
          </p:cNvPicPr>
          <p:nvPr/>
        </p:nvPicPr>
        <p:blipFill rotWithShape="1">
          <a:blip r:embed="rId3"/>
          <a:srcRect l="-1078" t="4834" r="1080" b="49355"/>
          <a:stretch/>
        </p:blipFill>
        <p:spPr>
          <a:xfrm>
            <a:off x="2022416" y="3166688"/>
            <a:ext cx="4644000" cy="2952000"/>
          </a:xfrm>
          <a:prstGeom prst="rect">
            <a:avLst/>
          </a:prstGeom>
          <a:noFill/>
        </p:spPr>
      </p:pic>
      <p:pic>
        <p:nvPicPr>
          <p:cNvPr id="10" name="Picture 9">
            <a:extLst>
              <a:ext uri="{FF2B5EF4-FFF2-40B4-BE49-F238E27FC236}">
                <a16:creationId xmlns:a16="http://schemas.microsoft.com/office/drawing/2014/main" id="{59DEABB6-650A-D956-F06C-DAAB0BF09AD2}"/>
              </a:ext>
            </a:extLst>
          </p:cNvPr>
          <p:cNvPicPr>
            <a:picLocks noChangeAspect="1"/>
          </p:cNvPicPr>
          <p:nvPr/>
        </p:nvPicPr>
        <p:blipFill rotWithShape="1">
          <a:blip r:embed="rId3"/>
          <a:srcRect l="-1688" t="50326" r="1690" b="5271"/>
          <a:stretch/>
        </p:blipFill>
        <p:spPr>
          <a:xfrm>
            <a:off x="6983633" y="3168000"/>
            <a:ext cx="4644000" cy="2952000"/>
          </a:xfrm>
          <a:prstGeom prst="rect">
            <a:avLst/>
          </a:prstGeom>
          <a:noFill/>
        </p:spPr>
      </p:pic>
      <p:sp>
        <p:nvSpPr>
          <p:cNvPr id="7" name="Slide Number Placeholder 6">
            <a:extLst>
              <a:ext uri="{FF2B5EF4-FFF2-40B4-BE49-F238E27FC236}">
                <a16:creationId xmlns:a16="http://schemas.microsoft.com/office/drawing/2014/main" id="{53C7F1B2-7D32-29B3-AEF0-FE903CE28DD0}"/>
              </a:ext>
            </a:extLst>
          </p:cNvPr>
          <p:cNvSpPr>
            <a:spLocks noGrp="1"/>
          </p:cNvSpPr>
          <p:nvPr>
            <p:ph type="sldNum" sz="quarter" idx="12"/>
          </p:nvPr>
        </p:nvSpPr>
        <p:spPr>
          <a:xfrm>
            <a:off x="10373351" y="6356350"/>
            <a:ext cx="987552" cy="365125"/>
          </a:xfrm>
        </p:spPr>
        <p:txBody>
          <a:bodyPr anchor="ctr">
            <a:normAutofit/>
          </a:bodyPr>
          <a:lstStyle/>
          <a:p>
            <a:pPr>
              <a:spcAft>
                <a:spcPts val="600"/>
              </a:spcAft>
            </a:pPr>
            <a:fld id="{A49DFD55-3C28-40EF-9E31-A92D2E4017FF}" type="slidenum">
              <a:rPr lang="en-US" smtClean="0"/>
              <a:pPr>
                <a:spcAft>
                  <a:spcPts val="600"/>
                </a:spcAft>
              </a:pPr>
              <a:t>63</a:t>
            </a:fld>
            <a:endParaRPr lang="en-US"/>
          </a:p>
        </p:txBody>
      </p:sp>
    </p:spTree>
    <p:extLst>
      <p:ext uri="{BB962C8B-B14F-4D97-AF65-F5344CB8AC3E}">
        <p14:creationId xmlns:p14="http://schemas.microsoft.com/office/powerpoint/2010/main" val="1150414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9B0671B-EB0C-450B-380A-7B4342830FE6}"/>
              </a:ext>
            </a:extLst>
          </p:cNvPr>
          <p:cNvSpPr>
            <a:spLocks noGrp="1"/>
          </p:cNvSpPr>
          <p:nvPr>
            <p:ph type="title"/>
          </p:nvPr>
        </p:nvSpPr>
        <p:spPr>
          <a:xfrm>
            <a:off x="1322317" y="268363"/>
            <a:ext cx="7288283" cy="1358732"/>
          </a:xfrm>
        </p:spPr>
        <p:txBody>
          <a:bodyPr anchor="b">
            <a:normAutofit/>
          </a:bodyPr>
          <a:lstStyle/>
          <a:p>
            <a:r>
              <a:rPr lang="en-US" dirty="0"/>
              <a:t>6. Software tools</a:t>
            </a:r>
          </a:p>
        </p:txBody>
      </p:sp>
      <p:sp>
        <p:nvSpPr>
          <p:cNvPr id="4" name="Content Placeholder 3">
            <a:extLst>
              <a:ext uri="{FF2B5EF4-FFF2-40B4-BE49-F238E27FC236}">
                <a16:creationId xmlns:a16="http://schemas.microsoft.com/office/drawing/2014/main" id="{24CC8672-8B30-E217-6382-9F34C28C3C9B}"/>
              </a:ext>
            </a:extLst>
          </p:cNvPr>
          <p:cNvSpPr>
            <a:spLocks noGrp="1"/>
          </p:cNvSpPr>
          <p:nvPr>
            <p:ph sz="half" idx="2"/>
          </p:nvPr>
        </p:nvSpPr>
        <p:spPr>
          <a:xfrm>
            <a:off x="1322389" y="2245660"/>
            <a:ext cx="8036764" cy="3924472"/>
          </a:xfrm>
        </p:spPr>
        <p:txBody>
          <a:bodyPr>
            <a:normAutofit/>
          </a:bodyPr>
          <a:lstStyle/>
          <a:p>
            <a:pPr marL="342900" indent="-342900">
              <a:buFont typeface="Arial" panose="020B0604020202020204" pitchFamily="34" charset="0"/>
              <a:buChar char="•"/>
            </a:pPr>
            <a:r>
              <a:rPr lang="en-US" sz="2000" b="0" dirty="0"/>
              <a:t>PM4PY supports tabular data input like </a:t>
            </a:r>
            <a:r>
              <a:rPr lang="en-US" sz="2000" b="0" dirty="0">
                <a:solidFill>
                  <a:schemeClr val="accent2"/>
                </a:solidFill>
              </a:rPr>
              <a:t>CSV</a:t>
            </a:r>
            <a:r>
              <a:rPr lang="en-US" sz="2000" b="0" dirty="0"/>
              <a:t> with the help of </a:t>
            </a:r>
            <a:r>
              <a:rPr lang="en-US" sz="2000" b="0" dirty="0">
                <a:solidFill>
                  <a:schemeClr val="accent2"/>
                </a:solidFill>
              </a:rPr>
              <a:t>pandas</a:t>
            </a:r>
            <a:r>
              <a:rPr lang="en-US" sz="2000" b="0" dirty="0"/>
              <a:t>. </a:t>
            </a:r>
          </a:p>
          <a:p>
            <a:pPr marL="342900" indent="-342900">
              <a:buFont typeface="Arial" panose="020B0604020202020204" pitchFamily="34" charset="0"/>
              <a:buChar char="•"/>
            </a:pPr>
            <a:r>
              <a:rPr lang="en-US" sz="2000" b="0" dirty="0"/>
              <a:t>The recommended data format for event logs is </a:t>
            </a:r>
            <a:r>
              <a:rPr lang="en-US" sz="2000" b="0" dirty="0">
                <a:solidFill>
                  <a:schemeClr val="accent2"/>
                </a:solidFill>
              </a:rPr>
              <a:t>XES</a:t>
            </a:r>
          </a:p>
          <a:p>
            <a:pPr marL="342900" indent="-342900">
              <a:buFont typeface="Arial" panose="020B0604020202020204" pitchFamily="34" charset="0"/>
              <a:buChar char="•"/>
            </a:pPr>
            <a:r>
              <a:rPr lang="en-US" sz="2000" b="0" dirty="0"/>
              <a:t>XES stands for E</a:t>
            </a:r>
            <a:r>
              <a:rPr lang="en-US" sz="2000" b="0" u="sng" dirty="0">
                <a:solidFill>
                  <a:schemeClr val="accent2"/>
                </a:solidFill>
              </a:rPr>
              <a:t>X</a:t>
            </a:r>
            <a:r>
              <a:rPr lang="en-US" sz="2000" b="0" dirty="0"/>
              <a:t>tensible </a:t>
            </a:r>
            <a:r>
              <a:rPr lang="en-US" sz="2000" b="0" u="sng" dirty="0">
                <a:solidFill>
                  <a:schemeClr val="accent2"/>
                </a:solidFill>
              </a:rPr>
              <a:t>E</a:t>
            </a:r>
            <a:r>
              <a:rPr lang="en-US" sz="2000" b="0" dirty="0"/>
              <a:t>vent </a:t>
            </a:r>
            <a:r>
              <a:rPr lang="en-US" sz="2000" b="0" u="sng" dirty="0">
                <a:solidFill>
                  <a:schemeClr val="accent2"/>
                </a:solidFill>
              </a:rPr>
              <a:t>S</a:t>
            </a:r>
            <a:r>
              <a:rPr lang="en-US" sz="2000" b="0" dirty="0"/>
              <a:t>tream. </a:t>
            </a:r>
          </a:p>
          <a:p>
            <a:pPr marL="342900" indent="-342900">
              <a:buFont typeface="Arial" panose="020B0604020202020204" pitchFamily="34" charset="0"/>
              <a:buChar char="•"/>
            </a:pPr>
            <a:r>
              <a:rPr lang="en-US" sz="2000" b="0" dirty="0"/>
              <a:t>XES is an XML based </a:t>
            </a:r>
            <a:r>
              <a:rPr lang="en-US" sz="2000" b="0" dirty="0">
                <a:solidFill>
                  <a:schemeClr val="accent2"/>
                </a:solidFill>
              </a:rPr>
              <a:t>hierarchical</a:t>
            </a:r>
            <a:r>
              <a:rPr lang="en-US" sz="2000" b="0" dirty="0"/>
              <a:t>, tag-based log storage format prescribed by IEEE as a standard. </a:t>
            </a:r>
          </a:p>
          <a:p>
            <a:pPr marL="342900" indent="-342900">
              <a:buFont typeface="Arial" panose="020B0604020202020204" pitchFamily="34" charset="0"/>
              <a:buChar char="•"/>
            </a:pPr>
            <a:r>
              <a:rPr lang="en-US" sz="2000" b="0" dirty="0"/>
              <a:t>All algorithms implemented in pm4py assume that we have already extracted the event data into an appropriate event log format. </a:t>
            </a:r>
            <a:r>
              <a:rPr lang="en-US" sz="2000" b="0" u="sng" dirty="0"/>
              <a:t>Hence, the core of pm4py does not support any data extraction features</a:t>
            </a:r>
            <a:r>
              <a:rPr lang="en-US" sz="2000" b="0" dirty="0"/>
              <a:t>.</a:t>
            </a:r>
          </a:p>
        </p:txBody>
      </p:sp>
      <p:sp>
        <p:nvSpPr>
          <p:cNvPr id="7" name="Slide Number Placeholder 6">
            <a:extLst>
              <a:ext uri="{FF2B5EF4-FFF2-40B4-BE49-F238E27FC236}">
                <a16:creationId xmlns:a16="http://schemas.microsoft.com/office/drawing/2014/main" id="{DD0D8319-51D8-3F39-479C-353AEEFC7B41}"/>
              </a:ext>
            </a:extLst>
          </p:cNvPr>
          <p:cNvSpPr>
            <a:spLocks noGrp="1"/>
          </p:cNvSpPr>
          <p:nvPr>
            <p:ph type="sldNum" sz="quarter" idx="12"/>
          </p:nvPr>
        </p:nvSpPr>
        <p:spPr>
          <a:xfrm>
            <a:off x="10373351" y="6356351"/>
            <a:ext cx="987552" cy="365125"/>
          </a:xfrm>
        </p:spPr>
        <p:txBody>
          <a:bodyPr anchor="ctr">
            <a:normAutofit/>
          </a:bodyPr>
          <a:lstStyle/>
          <a:p>
            <a:pPr>
              <a:spcAft>
                <a:spcPts val="600"/>
              </a:spcAft>
            </a:pPr>
            <a:fld id="{A49DFD55-3C28-40EF-9E31-A92D2E4017FF}" type="slidenum">
              <a:rPr lang="en-US" smtClean="0"/>
              <a:pPr>
                <a:spcAft>
                  <a:spcPts val="600"/>
                </a:spcAft>
              </a:pPr>
              <a:t>64</a:t>
            </a:fld>
            <a:endParaRPr lang="en-US"/>
          </a:p>
        </p:txBody>
      </p:sp>
    </p:spTree>
    <p:extLst>
      <p:ext uri="{BB962C8B-B14F-4D97-AF65-F5344CB8AC3E}">
        <p14:creationId xmlns:p14="http://schemas.microsoft.com/office/powerpoint/2010/main" val="891825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14A1CB-F621-7CDF-BE97-B0433B9808E3}"/>
              </a:ext>
            </a:extLst>
          </p:cNvPr>
          <p:cNvSpPr>
            <a:spLocks noGrp="1"/>
          </p:cNvSpPr>
          <p:nvPr>
            <p:ph type="ctrTitle"/>
          </p:nvPr>
        </p:nvSpPr>
        <p:spPr/>
        <p:txBody>
          <a:bodyPr/>
          <a:lstStyle/>
          <a:p>
            <a:r>
              <a:rPr lang="en-US" dirty="0"/>
              <a:t>Python (Pm4py)</a:t>
            </a:r>
            <a:br>
              <a:rPr lang="en-US" dirty="0"/>
            </a:br>
            <a:r>
              <a:rPr lang="en-US" dirty="0"/>
              <a:t>exercises</a:t>
            </a:r>
          </a:p>
        </p:txBody>
      </p:sp>
      <p:sp>
        <p:nvSpPr>
          <p:cNvPr id="7" name="Slide Number Placeholder 6">
            <a:extLst>
              <a:ext uri="{FF2B5EF4-FFF2-40B4-BE49-F238E27FC236}">
                <a16:creationId xmlns:a16="http://schemas.microsoft.com/office/drawing/2014/main" id="{A365DE45-135B-77F3-78FA-D55763CAB5A5}"/>
              </a:ext>
            </a:extLst>
          </p:cNvPr>
          <p:cNvSpPr>
            <a:spLocks noGrp="1"/>
          </p:cNvSpPr>
          <p:nvPr>
            <p:ph type="sldNum" sz="quarter" idx="4294967295"/>
          </p:nvPr>
        </p:nvSpPr>
        <p:spPr>
          <a:xfrm>
            <a:off x="11204577" y="6356351"/>
            <a:ext cx="987425" cy="365125"/>
          </a:xfrm>
        </p:spPr>
        <p:txBody>
          <a:bodyPr/>
          <a:lstStyle/>
          <a:p>
            <a:fld id="{A49DFD55-3C28-40EF-9E31-A92D2E4017FF}" type="slidenum">
              <a:rPr lang="en-US" smtClean="0"/>
              <a:pPr/>
              <a:t>65</a:t>
            </a:fld>
            <a:endParaRPr lang="en-US"/>
          </a:p>
        </p:txBody>
      </p:sp>
    </p:spTree>
    <p:extLst>
      <p:ext uri="{BB962C8B-B14F-4D97-AF65-F5344CB8AC3E}">
        <p14:creationId xmlns:p14="http://schemas.microsoft.com/office/powerpoint/2010/main" val="3873075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E99ED-0ABC-A6FF-CC96-25F9E80CB2FA}"/>
              </a:ext>
            </a:extLst>
          </p:cNvPr>
          <p:cNvSpPr>
            <a:spLocks noGrp="1"/>
          </p:cNvSpPr>
          <p:nvPr>
            <p:ph type="title"/>
          </p:nvPr>
        </p:nvSpPr>
        <p:spPr/>
        <p:txBody>
          <a:bodyPr>
            <a:normAutofit/>
          </a:bodyPr>
          <a:lstStyle/>
          <a:p>
            <a:r>
              <a:rPr lang="en-US" sz="2800" dirty="0"/>
              <a:t>6. Software tools</a:t>
            </a:r>
          </a:p>
        </p:txBody>
      </p:sp>
      <p:sp>
        <p:nvSpPr>
          <p:cNvPr id="4" name="Text Placeholder 3">
            <a:extLst>
              <a:ext uri="{FF2B5EF4-FFF2-40B4-BE49-F238E27FC236}">
                <a16:creationId xmlns:a16="http://schemas.microsoft.com/office/drawing/2014/main" id="{16FB7B07-79BC-03A4-5B50-CCA865B14748}"/>
              </a:ext>
            </a:extLst>
          </p:cNvPr>
          <p:cNvSpPr>
            <a:spLocks noGrp="1"/>
          </p:cNvSpPr>
          <p:nvPr>
            <p:ph type="body" idx="1"/>
          </p:nvPr>
        </p:nvSpPr>
        <p:spPr/>
        <p:txBody>
          <a:bodyPr>
            <a:normAutofit/>
          </a:bodyPr>
          <a:lstStyle/>
          <a:p>
            <a:pPr marL="0" indent="0">
              <a:buNone/>
            </a:pPr>
            <a:r>
              <a:rPr lang="en-US" sz="2400" b="1" dirty="0"/>
              <a:t>Dataset Description:</a:t>
            </a:r>
          </a:p>
          <a:p>
            <a:r>
              <a:rPr lang="en-US" sz="2400" b="1" dirty="0"/>
              <a:t>Link: </a:t>
            </a:r>
            <a:r>
              <a:rPr lang="en-US" sz="2400" u="sng" kern="0" dirty="0">
                <a:solidFill>
                  <a:srgbClr val="0000FF"/>
                </a:solidFill>
                <a:effectLst/>
                <a:ea typeface="Times New Roman" panose="02020603050405020304" pitchFamily="18" charset="0"/>
                <a:hlinkClick r:id="rId2"/>
              </a:rPr>
              <a:t>https://www.kaggle.com/datasets/carlosalvite/car-insurance-claims-event-log-for-process-mining</a:t>
            </a:r>
            <a:endParaRPr lang="en-US" sz="2400" b="1" dirty="0"/>
          </a:p>
          <a:p>
            <a:pPr marL="0" indent="0">
              <a:buNone/>
            </a:pPr>
            <a:endParaRPr lang="en-US" sz="2400" b="1" dirty="0"/>
          </a:p>
          <a:p>
            <a:r>
              <a:rPr lang="en-US" sz="2400" dirty="0"/>
              <a:t>This event log has been artificially generated and curated to provide a comprehensive view of car insurance claims, allowing users to discover and identify bottlenecks, automation opportunities, conformance issues, reworks, and potential fraudulent cases using any process mining software.</a:t>
            </a:r>
          </a:p>
          <a:p>
            <a:endParaRPr lang="en-US" sz="2400" dirty="0"/>
          </a:p>
          <a:p>
            <a:r>
              <a:rPr lang="en-US" sz="2400" dirty="0"/>
              <a:t>You can find more event logs here: </a:t>
            </a:r>
            <a:r>
              <a:rPr lang="en-US" sz="2400" dirty="0">
                <a:hlinkClick r:id="rId3"/>
              </a:rPr>
              <a:t>https://processminingdata.com/</a:t>
            </a:r>
            <a:endParaRPr lang="en-US" sz="2400" dirty="0"/>
          </a:p>
        </p:txBody>
      </p:sp>
    </p:spTree>
    <p:extLst>
      <p:ext uri="{BB962C8B-B14F-4D97-AF65-F5344CB8AC3E}">
        <p14:creationId xmlns:p14="http://schemas.microsoft.com/office/powerpoint/2010/main" val="2405503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DF98-388D-4E63-DC50-1CDD192B9018}"/>
              </a:ext>
            </a:extLst>
          </p:cNvPr>
          <p:cNvSpPr>
            <a:spLocks noGrp="1"/>
          </p:cNvSpPr>
          <p:nvPr>
            <p:ph type="title"/>
          </p:nvPr>
        </p:nvSpPr>
        <p:spPr/>
        <p:txBody>
          <a:bodyPr anchor="b">
            <a:normAutofit/>
          </a:bodyPr>
          <a:lstStyle/>
          <a:p>
            <a:r>
              <a:rPr lang="en-US" sz="2800" dirty="0"/>
              <a:t>6. Software tools</a:t>
            </a:r>
          </a:p>
        </p:txBody>
      </p:sp>
      <p:sp>
        <p:nvSpPr>
          <p:cNvPr id="3" name="Text Placeholder 2">
            <a:extLst>
              <a:ext uri="{FF2B5EF4-FFF2-40B4-BE49-F238E27FC236}">
                <a16:creationId xmlns:a16="http://schemas.microsoft.com/office/drawing/2014/main" id="{1648D8CD-AAD8-59E1-7454-8939BA6EEC89}"/>
              </a:ext>
            </a:extLst>
          </p:cNvPr>
          <p:cNvSpPr>
            <a:spLocks noGrp="1"/>
          </p:cNvSpPr>
          <p:nvPr>
            <p:ph type="body" idx="1"/>
          </p:nvPr>
        </p:nvSpPr>
        <p:spPr/>
        <p:txBody>
          <a:bodyPr>
            <a:normAutofit/>
          </a:bodyPr>
          <a:lstStyle/>
          <a:p>
            <a:pPr marL="0" indent="0">
              <a:buNone/>
            </a:pPr>
            <a:r>
              <a:rPr lang="en-US" sz="2400" b="1" dirty="0"/>
              <a:t>Objective:</a:t>
            </a:r>
            <a:endParaRPr lang="en-US" b="1" dirty="0"/>
          </a:p>
          <a:p>
            <a:r>
              <a:rPr lang="en-US" sz="2000" dirty="0"/>
              <a:t>To gain insights into how insurance claims were processed. In particular, </a:t>
            </a:r>
            <a:r>
              <a:rPr lang="en-US" sz="2000" u="sng" dirty="0"/>
              <a:t>to reduce the lengthy claims processing time of claims. </a:t>
            </a:r>
          </a:p>
          <a:p>
            <a:r>
              <a:rPr lang="en-US" sz="2000" dirty="0"/>
              <a:t>What are the key differences in the way claims were processed between claims that completed on-time and those that did not?</a:t>
            </a:r>
          </a:p>
          <a:p>
            <a:pPr marL="0" indent="0">
              <a:buNone/>
            </a:pPr>
            <a:r>
              <a:rPr lang="en-US" sz="2000" b="1" dirty="0"/>
              <a:t>Metrics to consider:</a:t>
            </a:r>
          </a:p>
          <a:p>
            <a:r>
              <a:rPr lang="en-US" sz="2000" dirty="0"/>
              <a:t>The </a:t>
            </a:r>
            <a:r>
              <a:rPr lang="en-US" sz="2000" dirty="0" err="1">
                <a:solidFill>
                  <a:schemeClr val="accent2"/>
                </a:solidFill>
              </a:rPr>
              <a:t>throughtput</a:t>
            </a:r>
            <a:r>
              <a:rPr lang="en-US" sz="2000" dirty="0">
                <a:solidFill>
                  <a:schemeClr val="accent2"/>
                </a:solidFill>
              </a:rPr>
              <a:t> time</a:t>
            </a:r>
            <a:r>
              <a:rPr lang="en-US" sz="2000" dirty="0"/>
              <a:t> is the total time from the creation of the case to the completion of the case.</a:t>
            </a:r>
          </a:p>
          <a:p>
            <a:r>
              <a:rPr lang="en-US" sz="2000" dirty="0"/>
              <a:t>The </a:t>
            </a:r>
            <a:r>
              <a:rPr lang="en-US" sz="2000" dirty="0">
                <a:solidFill>
                  <a:schemeClr val="accent2"/>
                </a:solidFill>
              </a:rPr>
              <a:t>service time </a:t>
            </a:r>
            <a:r>
              <a:rPr lang="en-US" sz="2000" dirty="0"/>
              <a:t>is the time worked on a case. The service time per activity can be measured. In the case of concurrency, the overall service time may be longer than the lead time.</a:t>
            </a:r>
          </a:p>
          <a:p>
            <a:r>
              <a:rPr lang="en-US" sz="2000" dirty="0"/>
              <a:t>The </a:t>
            </a:r>
            <a:r>
              <a:rPr lang="en-US" sz="2000" dirty="0">
                <a:solidFill>
                  <a:schemeClr val="accent2"/>
                </a:solidFill>
              </a:rPr>
              <a:t>waiting time </a:t>
            </a:r>
            <a:r>
              <a:rPr lang="en-US" sz="2000" dirty="0"/>
              <a:t>is the time a case is waiting for a resource to become available.</a:t>
            </a:r>
          </a:p>
        </p:txBody>
      </p:sp>
      <p:sp>
        <p:nvSpPr>
          <p:cNvPr id="4" name="Slide Number Placeholder 3">
            <a:extLst>
              <a:ext uri="{FF2B5EF4-FFF2-40B4-BE49-F238E27FC236}">
                <a16:creationId xmlns:a16="http://schemas.microsoft.com/office/drawing/2014/main" id="{E9D470E3-7819-2B92-8221-CAB559E0AA7C}"/>
              </a:ext>
            </a:extLst>
          </p:cNvPr>
          <p:cNvSpPr>
            <a:spLocks noGrp="1"/>
          </p:cNvSpPr>
          <p:nvPr>
            <p:ph type="sldNum" sz="quarter" idx="12"/>
          </p:nvPr>
        </p:nvSpPr>
        <p:spPr/>
        <p:txBody>
          <a:bodyPr/>
          <a:lstStyle/>
          <a:p>
            <a:fld id="{F3DD404A-EEAF-4DE9-8125-FCECCFE09A3D}" type="slidenum">
              <a:rPr lang="en-US" smtClean="0"/>
              <a:t>67</a:t>
            </a:fld>
            <a:endParaRPr lang="en-US"/>
          </a:p>
        </p:txBody>
      </p:sp>
    </p:spTree>
    <p:extLst>
      <p:ext uri="{BB962C8B-B14F-4D97-AF65-F5344CB8AC3E}">
        <p14:creationId xmlns:p14="http://schemas.microsoft.com/office/powerpoint/2010/main" val="4779980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4925D6-0FF2-D9E8-DE02-315D7D09A426}"/>
              </a:ext>
            </a:extLst>
          </p:cNvPr>
          <p:cNvSpPr>
            <a:spLocks noGrp="1"/>
          </p:cNvSpPr>
          <p:nvPr>
            <p:ph type="title"/>
          </p:nvPr>
        </p:nvSpPr>
        <p:spPr>
          <a:xfrm>
            <a:off x="838200" y="365127"/>
            <a:ext cx="10515600" cy="1017587"/>
          </a:xfrm>
        </p:spPr>
        <p:txBody>
          <a:bodyPr anchor="b">
            <a:normAutofit/>
          </a:bodyPr>
          <a:lstStyle/>
          <a:p>
            <a:r>
              <a:rPr lang="en-US" sz="2800" dirty="0"/>
              <a:t>Insurance claim PROCESS BREAKDOWN</a:t>
            </a:r>
          </a:p>
        </p:txBody>
      </p:sp>
      <p:sp>
        <p:nvSpPr>
          <p:cNvPr id="4" name="Slide Number Placeholder 3">
            <a:extLst>
              <a:ext uri="{FF2B5EF4-FFF2-40B4-BE49-F238E27FC236}">
                <a16:creationId xmlns:a16="http://schemas.microsoft.com/office/drawing/2014/main" id="{E0186330-E491-7B65-FFAD-40E2F6E42846}"/>
              </a:ext>
            </a:extLst>
          </p:cNvPr>
          <p:cNvSpPr>
            <a:spLocks noGrp="1"/>
          </p:cNvSpPr>
          <p:nvPr>
            <p:ph type="sldNum" sz="quarter" idx="12"/>
          </p:nvPr>
        </p:nvSpPr>
        <p:spPr/>
        <p:txBody>
          <a:bodyPr/>
          <a:lstStyle/>
          <a:p>
            <a:fld id="{F3DD404A-EEAF-4DE9-8125-FCECCFE09A3D}" type="slidenum">
              <a:rPr lang="en-US" smtClean="0"/>
              <a:t>68</a:t>
            </a:fld>
            <a:endParaRPr lang="en-US"/>
          </a:p>
        </p:txBody>
      </p:sp>
      <p:graphicFrame>
        <p:nvGraphicFramePr>
          <p:cNvPr id="14" name="Content Placeholder 13">
            <a:extLst>
              <a:ext uri="{FF2B5EF4-FFF2-40B4-BE49-F238E27FC236}">
                <a16:creationId xmlns:a16="http://schemas.microsoft.com/office/drawing/2014/main" id="{B6F4BBCF-AA75-A64C-E127-3B97EA50E9BE}"/>
              </a:ext>
            </a:extLst>
          </p:cNvPr>
          <p:cNvGraphicFramePr>
            <a:graphicFrameLocks noGrp="1"/>
          </p:cNvGraphicFramePr>
          <p:nvPr>
            <p:ph sz="half" idx="4294967295"/>
            <p:extLst>
              <p:ext uri="{D42A27DB-BD31-4B8C-83A1-F6EECF244321}">
                <p14:modId xmlns:p14="http://schemas.microsoft.com/office/powerpoint/2010/main" val="118151467"/>
              </p:ext>
            </p:extLst>
          </p:nvPr>
        </p:nvGraphicFramePr>
        <p:xfrm>
          <a:off x="1084263" y="1382714"/>
          <a:ext cx="10269537" cy="4973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33734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DF62-DB2C-7215-F855-6BEB15FBDD44}"/>
              </a:ext>
            </a:extLst>
          </p:cNvPr>
          <p:cNvSpPr>
            <a:spLocks noGrp="1"/>
          </p:cNvSpPr>
          <p:nvPr>
            <p:ph type="title"/>
          </p:nvPr>
        </p:nvSpPr>
        <p:spPr>
          <a:xfrm>
            <a:off x="516467" y="2103437"/>
            <a:ext cx="4961466" cy="1325563"/>
          </a:xfrm>
        </p:spPr>
        <p:txBody>
          <a:bodyPr>
            <a:normAutofit/>
          </a:bodyPr>
          <a:lstStyle/>
          <a:p>
            <a:r>
              <a:rPr lang="en-US" sz="2800" dirty="0"/>
              <a:t>Sample case from the log</a:t>
            </a:r>
          </a:p>
        </p:txBody>
      </p:sp>
      <p:sp>
        <p:nvSpPr>
          <p:cNvPr id="4" name="Slide Number Placeholder 3">
            <a:extLst>
              <a:ext uri="{FF2B5EF4-FFF2-40B4-BE49-F238E27FC236}">
                <a16:creationId xmlns:a16="http://schemas.microsoft.com/office/drawing/2014/main" id="{1214E1C8-9814-6E27-AE79-D1BD1DF2E131}"/>
              </a:ext>
            </a:extLst>
          </p:cNvPr>
          <p:cNvSpPr>
            <a:spLocks noGrp="1"/>
          </p:cNvSpPr>
          <p:nvPr>
            <p:ph type="sldNum" sz="quarter" idx="12"/>
          </p:nvPr>
        </p:nvSpPr>
        <p:spPr/>
        <p:txBody>
          <a:bodyPr/>
          <a:lstStyle/>
          <a:p>
            <a:fld id="{F3DD404A-EEAF-4DE9-8125-FCECCFE09A3D}" type="slidenum">
              <a:rPr lang="en-US" smtClean="0"/>
              <a:t>69</a:t>
            </a:fld>
            <a:endParaRPr lang="en-US"/>
          </a:p>
        </p:txBody>
      </p:sp>
      <p:grpSp>
        <p:nvGrpSpPr>
          <p:cNvPr id="11" name="Group 10">
            <a:extLst>
              <a:ext uri="{FF2B5EF4-FFF2-40B4-BE49-F238E27FC236}">
                <a16:creationId xmlns:a16="http://schemas.microsoft.com/office/drawing/2014/main" id="{C26BA7DD-EFE1-6CFC-EF4B-002DEACD8FEC}"/>
              </a:ext>
            </a:extLst>
          </p:cNvPr>
          <p:cNvGrpSpPr/>
          <p:nvPr/>
        </p:nvGrpSpPr>
        <p:grpSpPr>
          <a:xfrm>
            <a:off x="6339986" y="349624"/>
            <a:ext cx="4700049" cy="5984385"/>
            <a:chOff x="6339986" y="919235"/>
            <a:chExt cx="3642215" cy="5414773"/>
          </a:xfrm>
        </p:grpSpPr>
        <p:pic>
          <p:nvPicPr>
            <p:cNvPr id="8" name="Picture 7">
              <a:extLst>
                <a:ext uri="{FF2B5EF4-FFF2-40B4-BE49-F238E27FC236}">
                  <a16:creationId xmlns:a16="http://schemas.microsoft.com/office/drawing/2014/main" id="{54DFEDEC-A980-7492-B74A-71F78B62674A}"/>
                </a:ext>
              </a:extLst>
            </p:cNvPr>
            <p:cNvPicPr>
              <a:picLocks noChangeAspect="1"/>
            </p:cNvPicPr>
            <p:nvPr/>
          </p:nvPicPr>
          <p:blipFill rotWithShape="1">
            <a:blip r:embed="rId3"/>
            <a:srcRect l="2460"/>
            <a:stretch/>
          </p:blipFill>
          <p:spPr>
            <a:xfrm>
              <a:off x="6339986" y="919235"/>
              <a:ext cx="3642214" cy="3512545"/>
            </a:xfrm>
            <a:prstGeom prst="rect">
              <a:avLst/>
            </a:prstGeom>
          </p:spPr>
        </p:pic>
        <p:pic>
          <p:nvPicPr>
            <p:cNvPr id="10" name="Picture 9">
              <a:extLst>
                <a:ext uri="{FF2B5EF4-FFF2-40B4-BE49-F238E27FC236}">
                  <a16:creationId xmlns:a16="http://schemas.microsoft.com/office/drawing/2014/main" id="{CA79DE04-5CD9-5F85-D374-2065DE334635}"/>
                </a:ext>
              </a:extLst>
            </p:cNvPr>
            <p:cNvPicPr>
              <a:picLocks noChangeAspect="1"/>
            </p:cNvPicPr>
            <p:nvPr/>
          </p:nvPicPr>
          <p:blipFill rotWithShape="1">
            <a:blip r:embed="rId4"/>
            <a:srcRect l="2296" r="1283"/>
            <a:stretch/>
          </p:blipFill>
          <p:spPr>
            <a:xfrm>
              <a:off x="6339987" y="4431780"/>
              <a:ext cx="3642214" cy="1902228"/>
            </a:xfrm>
            <a:prstGeom prst="rect">
              <a:avLst/>
            </a:prstGeom>
          </p:spPr>
        </p:pic>
      </p:grpSp>
      <p:sp>
        <p:nvSpPr>
          <p:cNvPr id="12" name="TextBox 11">
            <a:extLst>
              <a:ext uri="{FF2B5EF4-FFF2-40B4-BE49-F238E27FC236}">
                <a16:creationId xmlns:a16="http://schemas.microsoft.com/office/drawing/2014/main" id="{E5874C1F-CFC0-091D-7D7F-C7AC7C495766}"/>
              </a:ext>
            </a:extLst>
          </p:cNvPr>
          <p:cNvSpPr txBox="1"/>
          <p:nvPr/>
        </p:nvSpPr>
        <p:spPr>
          <a:xfrm>
            <a:off x="516467" y="3272367"/>
            <a:ext cx="5245100" cy="1200329"/>
          </a:xfrm>
          <a:prstGeom prst="rect">
            <a:avLst/>
          </a:prstGeom>
          <a:noFill/>
        </p:spPr>
        <p:txBody>
          <a:bodyPr wrap="square" rtlCol="0">
            <a:spAutoFit/>
          </a:bodyPr>
          <a:lstStyle/>
          <a:p>
            <a:r>
              <a:rPr lang="en-US" dirty="0"/>
              <a:t>Here we can see the timestamp, agent and adjuster information enriching the flow diagram</a:t>
            </a:r>
          </a:p>
          <a:p>
            <a:endParaRPr lang="en-US" dirty="0"/>
          </a:p>
          <a:p>
            <a:r>
              <a:rPr lang="en-US" dirty="0"/>
              <a:t>This claim took 35 days and 5 hours to process.</a:t>
            </a:r>
          </a:p>
        </p:txBody>
      </p:sp>
    </p:spTree>
    <p:extLst>
      <p:ext uri="{BB962C8B-B14F-4D97-AF65-F5344CB8AC3E}">
        <p14:creationId xmlns:p14="http://schemas.microsoft.com/office/powerpoint/2010/main" val="103074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F00B-DD1A-4BC4-8019-87060B02C7E4}"/>
              </a:ext>
            </a:extLst>
          </p:cNvPr>
          <p:cNvSpPr>
            <a:spLocks noGrp="1"/>
          </p:cNvSpPr>
          <p:nvPr>
            <p:ph type="ctrTitle"/>
          </p:nvPr>
        </p:nvSpPr>
        <p:spPr>
          <a:xfrm>
            <a:off x="6991349" y="874579"/>
            <a:ext cx="4179571" cy="3377355"/>
          </a:xfrm>
        </p:spPr>
        <p:txBody>
          <a:bodyPr/>
          <a:lstStyle/>
          <a:p>
            <a:r>
              <a:rPr lang="en-US" dirty="0"/>
              <a:t>THEORY AND</a:t>
            </a:r>
            <a:br>
              <a:rPr lang="en-US" dirty="0"/>
            </a:br>
            <a:r>
              <a:rPr lang="en-US" dirty="0"/>
              <a:t>METHODOLOGY</a:t>
            </a:r>
          </a:p>
        </p:txBody>
      </p:sp>
    </p:spTree>
    <p:extLst>
      <p:ext uri="{BB962C8B-B14F-4D97-AF65-F5344CB8AC3E}">
        <p14:creationId xmlns:p14="http://schemas.microsoft.com/office/powerpoint/2010/main" val="3430315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D80ABB-514E-3C0A-FDF5-8AFCAA408C98}"/>
              </a:ext>
            </a:extLst>
          </p:cNvPr>
          <p:cNvSpPr>
            <a:spLocks noGrp="1"/>
          </p:cNvSpPr>
          <p:nvPr>
            <p:ph type="title"/>
          </p:nvPr>
        </p:nvSpPr>
        <p:spPr/>
        <p:txBody>
          <a:bodyPr/>
          <a:lstStyle/>
          <a:p>
            <a:r>
              <a:rPr lang="en-US" dirty="0"/>
              <a:t>6. Software tools</a:t>
            </a:r>
          </a:p>
        </p:txBody>
      </p:sp>
      <p:sp>
        <p:nvSpPr>
          <p:cNvPr id="7" name="Text Placeholder 6">
            <a:extLst>
              <a:ext uri="{FF2B5EF4-FFF2-40B4-BE49-F238E27FC236}">
                <a16:creationId xmlns:a16="http://schemas.microsoft.com/office/drawing/2014/main" id="{2D81B22D-8852-F719-F585-B163E71A2DEF}"/>
              </a:ext>
            </a:extLst>
          </p:cNvPr>
          <p:cNvSpPr>
            <a:spLocks noGrp="1"/>
          </p:cNvSpPr>
          <p:nvPr>
            <p:ph type="body" idx="1"/>
          </p:nvPr>
        </p:nvSpPr>
        <p:spPr>
          <a:xfrm>
            <a:off x="2933701" y="2604656"/>
            <a:ext cx="4912591" cy="411019"/>
          </a:xfrm>
        </p:spPr>
        <p:txBody>
          <a:bodyPr>
            <a:normAutofit/>
          </a:bodyPr>
          <a:lstStyle/>
          <a:p>
            <a:r>
              <a:rPr lang="en-US" sz="20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Exercise 1: Introduction to Event Logs</a:t>
            </a:r>
          </a:p>
        </p:txBody>
      </p:sp>
      <p:sp>
        <p:nvSpPr>
          <p:cNvPr id="9" name="Content Placeholder 8">
            <a:extLst>
              <a:ext uri="{FF2B5EF4-FFF2-40B4-BE49-F238E27FC236}">
                <a16:creationId xmlns:a16="http://schemas.microsoft.com/office/drawing/2014/main" id="{D83ACB00-99C1-2C6C-CAC0-A49D3019AF4B}"/>
              </a:ext>
            </a:extLst>
          </p:cNvPr>
          <p:cNvSpPr>
            <a:spLocks noGrp="1"/>
          </p:cNvSpPr>
          <p:nvPr>
            <p:ph sz="half" idx="13"/>
          </p:nvPr>
        </p:nvSpPr>
        <p:spPr>
          <a:xfrm>
            <a:off x="2933700" y="3251596"/>
            <a:ext cx="7822045" cy="3234264"/>
          </a:xfrm>
        </p:spPr>
        <p:txBody>
          <a:bodyPr>
            <a:normAutofit/>
          </a:bodyPr>
          <a:lstStyle/>
          <a:p>
            <a:r>
              <a:rPr lang="en-US" b="1" dirty="0">
                <a:latin typeface="Tenorite" panose="00000500000000000000" pitchFamily="2" charset="0"/>
                <a:ea typeface="Times New Roman" panose="02020603050405020304" pitchFamily="18" charset="0"/>
              </a:rPr>
              <a:t>Objective:</a:t>
            </a:r>
            <a:r>
              <a:rPr lang="en-US" dirty="0">
                <a:latin typeface="Tenorite" panose="00000500000000000000" pitchFamily="2" charset="0"/>
                <a:ea typeface="Times New Roman" panose="02020603050405020304" pitchFamily="18" charset="0"/>
              </a:rPr>
              <a:t> Understand the structure of event logs and how to preprocess them.</a:t>
            </a:r>
          </a:p>
          <a:p>
            <a:r>
              <a:rPr lang="en-US" b="1" dirty="0">
                <a:latin typeface="Tenorite" panose="00000500000000000000" pitchFamily="2" charset="0"/>
                <a:ea typeface="Times New Roman" panose="02020603050405020304" pitchFamily="18" charset="0"/>
              </a:rPr>
              <a:t>Tool:</a:t>
            </a:r>
            <a:r>
              <a:rPr lang="en-US" dirty="0">
                <a:latin typeface="Tenorite" panose="00000500000000000000" pitchFamily="2" charset="0"/>
                <a:ea typeface="Times New Roman" panose="02020603050405020304" pitchFamily="18" charset="0"/>
              </a:rPr>
              <a:t> Pm4py</a:t>
            </a:r>
          </a:p>
          <a:p>
            <a:r>
              <a:rPr lang="en-US" b="1" dirty="0">
                <a:latin typeface="Tenorite" panose="00000500000000000000" pitchFamily="2" charset="0"/>
                <a:ea typeface="Times New Roman" panose="02020603050405020304" pitchFamily="18" charset="0"/>
              </a:rPr>
              <a:t>Tasks: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Import a sample event log.</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Clean and preprocess the event log (e.g., remove duplicates, handle missing values).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Visualize basic statistics of the event log (e.g., number of events, cases, and activities).</a:t>
            </a:r>
          </a:p>
          <a:p>
            <a:endParaRPr lang="en-US" dirty="0">
              <a:latin typeface="Tenorite" panose="00000500000000000000" pitchFamily="2" charset="0"/>
            </a:endParaRPr>
          </a:p>
        </p:txBody>
      </p:sp>
      <p:sp>
        <p:nvSpPr>
          <p:cNvPr id="4" name="Slide Number Placeholder 3">
            <a:extLst>
              <a:ext uri="{FF2B5EF4-FFF2-40B4-BE49-F238E27FC236}">
                <a16:creationId xmlns:a16="http://schemas.microsoft.com/office/drawing/2014/main" id="{F93BABE9-43F5-567E-52E6-7EB9FFD18D18}"/>
              </a:ext>
            </a:extLst>
          </p:cNvPr>
          <p:cNvSpPr>
            <a:spLocks noGrp="1"/>
          </p:cNvSpPr>
          <p:nvPr>
            <p:ph type="sldNum" sz="quarter" idx="12"/>
          </p:nvPr>
        </p:nvSpPr>
        <p:spPr/>
        <p:txBody>
          <a:bodyPr/>
          <a:lstStyle/>
          <a:p>
            <a:fld id="{A49DFD55-3C28-40EF-9E31-A92D2E4017FF}" type="slidenum">
              <a:rPr lang="en-US" smtClean="0"/>
              <a:pPr/>
              <a:t>70</a:t>
            </a:fld>
            <a:endParaRPr lang="en-US"/>
          </a:p>
        </p:txBody>
      </p:sp>
    </p:spTree>
    <p:extLst>
      <p:ext uri="{BB962C8B-B14F-4D97-AF65-F5344CB8AC3E}">
        <p14:creationId xmlns:p14="http://schemas.microsoft.com/office/powerpoint/2010/main" val="3158252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8F9A-E059-611D-A99E-6A1D6AAC7CEE}"/>
              </a:ext>
            </a:extLst>
          </p:cNvPr>
          <p:cNvSpPr>
            <a:spLocks noGrp="1"/>
          </p:cNvSpPr>
          <p:nvPr>
            <p:ph type="title"/>
          </p:nvPr>
        </p:nvSpPr>
        <p:spPr>
          <a:xfrm>
            <a:off x="2933701" y="568962"/>
            <a:ext cx="8420100" cy="998583"/>
          </a:xfrm>
        </p:spPr>
        <p:txBody>
          <a:bodyPr/>
          <a:lstStyle/>
          <a:p>
            <a:r>
              <a:rPr lang="en-US" dirty="0"/>
              <a:t>6. SOFTWARE TOOLS</a:t>
            </a:r>
          </a:p>
        </p:txBody>
      </p:sp>
      <p:sp>
        <p:nvSpPr>
          <p:cNvPr id="7" name="Slide Number Placeholder 6">
            <a:extLst>
              <a:ext uri="{FF2B5EF4-FFF2-40B4-BE49-F238E27FC236}">
                <a16:creationId xmlns:a16="http://schemas.microsoft.com/office/drawing/2014/main" id="{E7594939-CB11-0650-80A7-BC36A28B57C4}"/>
              </a:ext>
            </a:extLst>
          </p:cNvPr>
          <p:cNvSpPr>
            <a:spLocks noGrp="1"/>
          </p:cNvSpPr>
          <p:nvPr>
            <p:ph type="sldNum" sz="quarter" idx="12"/>
          </p:nvPr>
        </p:nvSpPr>
        <p:spPr/>
        <p:txBody>
          <a:bodyPr/>
          <a:lstStyle/>
          <a:p>
            <a:fld id="{A49DFD55-3C28-40EF-9E31-A92D2E4017FF}" type="slidenum">
              <a:rPr lang="en-US" smtClean="0"/>
              <a:pPr/>
              <a:t>71</a:t>
            </a:fld>
            <a:endParaRPr lang="en-US"/>
          </a:p>
        </p:txBody>
      </p:sp>
      <p:sp>
        <p:nvSpPr>
          <p:cNvPr id="10" name="TextBox 9">
            <a:extLst>
              <a:ext uri="{FF2B5EF4-FFF2-40B4-BE49-F238E27FC236}">
                <a16:creationId xmlns:a16="http://schemas.microsoft.com/office/drawing/2014/main" id="{7A60899E-19F4-66A3-63CA-EC51E6BCF52C}"/>
              </a:ext>
            </a:extLst>
          </p:cNvPr>
          <p:cNvSpPr txBox="1"/>
          <p:nvPr/>
        </p:nvSpPr>
        <p:spPr>
          <a:xfrm>
            <a:off x="2933701" y="5712763"/>
            <a:ext cx="10762040" cy="369332"/>
          </a:xfrm>
          <a:prstGeom prst="rect">
            <a:avLst/>
          </a:prstGeom>
          <a:noFill/>
        </p:spPr>
        <p:txBody>
          <a:bodyPr wrap="square" rtlCol="0">
            <a:spAutoFit/>
          </a:bodyPr>
          <a:lstStyle/>
          <a:p>
            <a:r>
              <a:rPr lang="en-US" b="1" dirty="0"/>
              <a:t>We import the necessary libraries that are needed to conduct process mining.</a:t>
            </a:r>
          </a:p>
        </p:txBody>
      </p:sp>
      <p:pic>
        <p:nvPicPr>
          <p:cNvPr id="8" name="Picture 7">
            <a:extLst>
              <a:ext uri="{FF2B5EF4-FFF2-40B4-BE49-F238E27FC236}">
                <a16:creationId xmlns:a16="http://schemas.microsoft.com/office/drawing/2014/main" id="{0BE68BBF-B55E-6887-C59E-161A82F7C902}"/>
              </a:ext>
            </a:extLst>
          </p:cNvPr>
          <p:cNvPicPr>
            <a:picLocks noChangeAspect="1"/>
          </p:cNvPicPr>
          <p:nvPr/>
        </p:nvPicPr>
        <p:blipFill>
          <a:blip r:embed="rId2"/>
          <a:stretch>
            <a:fillRect/>
          </a:stretch>
        </p:blipFill>
        <p:spPr>
          <a:xfrm>
            <a:off x="2933701" y="2327023"/>
            <a:ext cx="6613711" cy="3111483"/>
          </a:xfrm>
          <a:prstGeom prst="rect">
            <a:avLst/>
          </a:prstGeom>
        </p:spPr>
      </p:pic>
    </p:spTree>
    <p:extLst>
      <p:ext uri="{BB962C8B-B14F-4D97-AF65-F5344CB8AC3E}">
        <p14:creationId xmlns:p14="http://schemas.microsoft.com/office/powerpoint/2010/main" val="31973584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8F9A-E059-611D-A99E-6A1D6AAC7CEE}"/>
              </a:ext>
            </a:extLst>
          </p:cNvPr>
          <p:cNvSpPr>
            <a:spLocks noGrp="1"/>
          </p:cNvSpPr>
          <p:nvPr>
            <p:ph type="title"/>
          </p:nvPr>
        </p:nvSpPr>
        <p:spPr>
          <a:xfrm>
            <a:off x="2933701" y="568962"/>
            <a:ext cx="8420100" cy="998583"/>
          </a:xfrm>
        </p:spPr>
        <p:txBody>
          <a:bodyPr/>
          <a:lstStyle/>
          <a:p>
            <a:r>
              <a:rPr lang="en-US" dirty="0"/>
              <a:t>6. SOFTWARE TOOLS</a:t>
            </a:r>
          </a:p>
        </p:txBody>
      </p:sp>
      <p:sp>
        <p:nvSpPr>
          <p:cNvPr id="7" name="Slide Number Placeholder 6">
            <a:extLst>
              <a:ext uri="{FF2B5EF4-FFF2-40B4-BE49-F238E27FC236}">
                <a16:creationId xmlns:a16="http://schemas.microsoft.com/office/drawing/2014/main" id="{E7594939-CB11-0650-80A7-BC36A28B57C4}"/>
              </a:ext>
            </a:extLst>
          </p:cNvPr>
          <p:cNvSpPr>
            <a:spLocks noGrp="1"/>
          </p:cNvSpPr>
          <p:nvPr>
            <p:ph type="sldNum" sz="quarter" idx="12"/>
          </p:nvPr>
        </p:nvSpPr>
        <p:spPr/>
        <p:txBody>
          <a:bodyPr/>
          <a:lstStyle/>
          <a:p>
            <a:fld id="{A49DFD55-3C28-40EF-9E31-A92D2E4017FF}" type="slidenum">
              <a:rPr lang="en-US" smtClean="0"/>
              <a:pPr/>
              <a:t>72</a:t>
            </a:fld>
            <a:endParaRPr lang="en-US"/>
          </a:p>
        </p:txBody>
      </p:sp>
      <p:sp>
        <p:nvSpPr>
          <p:cNvPr id="10" name="TextBox 9">
            <a:extLst>
              <a:ext uri="{FF2B5EF4-FFF2-40B4-BE49-F238E27FC236}">
                <a16:creationId xmlns:a16="http://schemas.microsoft.com/office/drawing/2014/main" id="{7A60899E-19F4-66A3-63CA-EC51E6BCF52C}"/>
              </a:ext>
            </a:extLst>
          </p:cNvPr>
          <p:cNvSpPr txBox="1"/>
          <p:nvPr/>
        </p:nvSpPr>
        <p:spPr>
          <a:xfrm>
            <a:off x="1128332" y="6075145"/>
            <a:ext cx="10762040" cy="369332"/>
          </a:xfrm>
          <a:prstGeom prst="rect">
            <a:avLst/>
          </a:prstGeom>
          <a:noFill/>
        </p:spPr>
        <p:txBody>
          <a:bodyPr wrap="square" rtlCol="0">
            <a:spAutoFit/>
          </a:bodyPr>
          <a:lstStyle/>
          <a:p>
            <a:r>
              <a:rPr lang="en-US" b="1" dirty="0"/>
              <a:t>NB: This event log can be reused in all exercises</a:t>
            </a:r>
          </a:p>
        </p:txBody>
      </p:sp>
      <p:pic>
        <p:nvPicPr>
          <p:cNvPr id="14" name="Picture 13">
            <a:extLst>
              <a:ext uri="{FF2B5EF4-FFF2-40B4-BE49-F238E27FC236}">
                <a16:creationId xmlns:a16="http://schemas.microsoft.com/office/drawing/2014/main" id="{A98AEC09-2D1A-AA7A-1846-A5AD683714A8}"/>
              </a:ext>
            </a:extLst>
          </p:cNvPr>
          <p:cNvPicPr>
            <a:picLocks noChangeAspect="1"/>
          </p:cNvPicPr>
          <p:nvPr/>
        </p:nvPicPr>
        <p:blipFill>
          <a:blip r:embed="rId2"/>
          <a:stretch>
            <a:fillRect/>
          </a:stretch>
        </p:blipFill>
        <p:spPr>
          <a:xfrm>
            <a:off x="1197490" y="1996476"/>
            <a:ext cx="10692882" cy="3820560"/>
          </a:xfrm>
          <a:prstGeom prst="rect">
            <a:avLst/>
          </a:prstGeom>
        </p:spPr>
      </p:pic>
    </p:spTree>
    <p:extLst>
      <p:ext uri="{BB962C8B-B14F-4D97-AF65-F5344CB8AC3E}">
        <p14:creationId xmlns:p14="http://schemas.microsoft.com/office/powerpoint/2010/main" val="470889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495896-50D8-4474-6D57-BDBB4A162FB3}"/>
              </a:ext>
            </a:extLst>
          </p:cNvPr>
          <p:cNvSpPr>
            <a:spLocks noGrp="1"/>
          </p:cNvSpPr>
          <p:nvPr>
            <p:ph type="sldNum" sz="quarter" idx="12"/>
          </p:nvPr>
        </p:nvSpPr>
        <p:spPr/>
        <p:txBody>
          <a:bodyPr/>
          <a:lstStyle/>
          <a:p>
            <a:fld id="{A49DFD55-3C28-40EF-9E31-A92D2E4017FF}" type="slidenum">
              <a:rPr lang="en-US" smtClean="0"/>
              <a:pPr/>
              <a:t>73</a:t>
            </a:fld>
            <a:endParaRPr lang="en-US"/>
          </a:p>
        </p:txBody>
      </p:sp>
      <p:sp>
        <p:nvSpPr>
          <p:cNvPr id="12" name="TextBox 11">
            <a:extLst>
              <a:ext uri="{FF2B5EF4-FFF2-40B4-BE49-F238E27FC236}">
                <a16:creationId xmlns:a16="http://schemas.microsoft.com/office/drawing/2014/main" id="{D7514265-BDE4-31DC-D8E3-9E640D18C924}"/>
              </a:ext>
            </a:extLst>
          </p:cNvPr>
          <p:cNvSpPr txBox="1"/>
          <p:nvPr/>
        </p:nvSpPr>
        <p:spPr>
          <a:xfrm>
            <a:off x="644555" y="1339911"/>
            <a:ext cx="2044337" cy="523220"/>
          </a:xfrm>
          <a:prstGeom prst="rect">
            <a:avLst/>
          </a:prstGeom>
          <a:noFill/>
        </p:spPr>
        <p:txBody>
          <a:bodyPr wrap="square" rtlCol="0">
            <a:spAutoFit/>
          </a:bodyPr>
          <a:lstStyle/>
          <a:p>
            <a:r>
              <a:rPr lang="en-US" sz="2800" b="1" dirty="0"/>
              <a:t>OUTPUT</a:t>
            </a:r>
          </a:p>
        </p:txBody>
      </p:sp>
      <p:pic>
        <p:nvPicPr>
          <p:cNvPr id="14" name="Picture 13">
            <a:extLst>
              <a:ext uri="{FF2B5EF4-FFF2-40B4-BE49-F238E27FC236}">
                <a16:creationId xmlns:a16="http://schemas.microsoft.com/office/drawing/2014/main" id="{02751E77-7B17-AAFB-5E35-CDF3B3740D3E}"/>
              </a:ext>
            </a:extLst>
          </p:cNvPr>
          <p:cNvPicPr>
            <a:picLocks noChangeAspect="1"/>
          </p:cNvPicPr>
          <p:nvPr/>
        </p:nvPicPr>
        <p:blipFill>
          <a:blip r:embed="rId2"/>
          <a:stretch>
            <a:fillRect/>
          </a:stretch>
        </p:blipFill>
        <p:spPr>
          <a:xfrm>
            <a:off x="6363132" y="0"/>
            <a:ext cx="5828868" cy="6858000"/>
          </a:xfrm>
          <a:prstGeom prst="rect">
            <a:avLst/>
          </a:prstGeom>
        </p:spPr>
      </p:pic>
      <p:sp>
        <p:nvSpPr>
          <p:cNvPr id="15" name="TextBox 14">
            <a:extLst>
              <a:ext uri="{FF2B5EF4-FFF2-40B4-BE49-F238E27FC236}">
                <a16:creationId xmlns:a16="http://schemas.microsoft.com/office/drawing/2014/main" id="{5E380926-CECE-8DE6-88FA-0D890EAEFDB2}"/>
              </a:ext>
            </a:extLst>
          </p:cNvPr>
          <p:cNvSpPr txBox="1"/>
          <p:nvPr/>
        </p:nvSpPr>
        <p:spPr>
          <a:xfrm>
            <a:off x="644555" y="2067388"/>
            <a:ext cx="5451445" cy="3170099"/>
          </a:xfrm>
          <a:prstGeom prst="rect">
            <a:avLst/>
          </a:prstGeom>
          <a:noFill/>
        </p:spPr>
        <p:txBody>
          <a:bodyPr wrap="square" rtlCol="0">
            <a:spAutoFit/>
          </a:bodyPr>
          <a:lstStyle/>
          <a:p>
            <a:r>
              <a:rPr lang="en-US" sz="2000" dirty="0"/>
              <a:t>A look at the columns, their data types, and completeness.</a:t>
            </a:r>
          </a:p>
          <a:p>
            <a:endParaRPr lang="en-US" sz="2000" dirty="0"/>
          </a:p>
          <a:p>
            <a:r>
              <a:rPr lang="en-US" sz="2000" dirty="0"/>
              <a:t>Incorporating extra data attributes can </a:t>
            </a:r>
            <a:r>
              <a:rPr lang="en-US" sz="2000" dirty="0">
                <a:solidFill>
                  <a:schemeClr val="accent2"/>
                </a:solidFill>
              </a:rPr>
              <a:t>enhance</a:t>
            </a:r>
            <a:r>
              <a:rPr lang="en-US" sz="2000" dirty="0"/>
              <a:t> the precision of case and </a:t>
            </a:r>
            <a:r>
              <a:rPr lang="en-US" sz="2000" dirty="0">
                <a:solidFill>
                  <a:schemeClr val="accent2"/>
                </a:solidFill>
              </a:rPr>
              <a:t>event analysis</a:t>
            </a:r>
            <a:r>
              <a:rPr lang="en-US" sz="2000" dirty="0"/>
              <a:t>. </a:t>
            </a:r>
          </a:p>
          <a:p>
            <a:endParaRPr lang="en-US" sz="2000" dirty="0"/>
          </a:p>
          <a:p>
            <a:r>
              <a:rPr lang="en-US" sz="2000" dirty="0"/>
              <a:t>Furthermore, these extra attributes may hold </a:t>
            </a:r>
            <a:r>
              <a:rPr lang="en-US" sz="2000" dirty="0">
                <a:solidFill>
                  <a:schemeClr val="accent2"/>
                </a:solidFill>
              </a:rPr>
              <a:t>crucial contextual details </a:t>
            </a:r>
            <a:r>
              <a:rPr lang="en-US" sz="2000" dirty="0"/>
              <a:t>that can be leveraged to deepen the understanding of the process.</a:t>
            </a:r>
          </a:p>
        </p:txBody>
      </p:sp>
    </p:spTree>
    <p:extLst>
      <p:ext uri="{BB962C8B-B14F-4D97-AF65-F5344CB8AC3E}">
        <p14:creationId xmlns:p14="http://schemas.microsoft.com/office/powerpoint/2010/main" val="35736326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9799-F4C9-3F1D-5ECD-A3F9633BE254}"/>
              </a:ext>
            </a:extLst>
          </p:cNvPr>
          <p:cNvSpPr>
            <a:spLocks noGrp="1"/>
          </p:cNvSpPr>
          <p:nvPr>
            <p:ph type="title"/>
          </p:nvPr>
        </p:nvSpPr>
        <p:spPr>
          <a:xfrm>
            <a:off x="838200" y="365128"/>
            <a:ext cx="10515600" cy="570440"/>
          </a:xfrm>
        </p:spPr>
        <p:txBody>
          <a:bodyPr anchor="b">
            <a:normAutofit/>
          </a:bodyPr>
          <a:lstStyle/>
          <a:p>
            <a:r>
              <a:rPr lang="en-US" sz="2800" dirty="0"/>
              <a:t>6. Software tools</a:t>
            </a:r>
          </a:p>
        </p:txBody>
      </p:sp>
      <p:sp>
        <p:nvSpPr>
          <p:cNvPr id="4" name="Slide Number Placeholder 3">
            <a:extLst>
              <a:ext uri="{FF2B5EF4-FFF2-40B4-BE49-F238E27FC236}">
                <a16:creationId xmlns:a16="http://schemas.microsoft.com/office/drawing/2014/main" id="{FB273772-A57B-32A6-29B4-C188F9CD3452}"/>
              </a:ext>
            </a:extLst>
          </p:cNvPr>
          <p:cNvSpPr>
            <a:spLocks noGrp="1"/>
          </p:cNvSpPr>
          <p:nvPr>
            <p:ph type="sldNum" sz="quarter" idx="12"/>
          </p:nvPr>
        </p:nvSpPr>
        <p:spPr/>
        <p:txBody>
          <a:bodyPr/>
          <a:lstStyle/>
          <a:p>
            <a:fld id="{F3DD404A-EEAF-4DE9-8125-FCECCFE09A3D}" type="slidenum">
              <a:rPr lang="en-US" smtClean="0"/>
              <a:t>74</a:t>
            </a:fld>
            <a:endParaRPr lang="en-US"/>
          </a:p>
        </p:txBody>
      </p:sp>
      <p:pic>
        <p:nvPicPr>
          <p:cNvPr id="6" name="Picture 5">
            <a:extLst>
              <a:ext uri="{FF2B5EF4-FFF2-40B4-BE49-F238E27FC236}">
                <a16:creationId xmlns:a16="http://schemas.microsoft.com/office/drawing/2014/main" id="{49160B2A-BAC4-CDCF-17CC-B8F08759A16C}"/>
              </a:ext>
            </a:extLst>
          </p:cNvPr>
          <p:cNvPicPr>
            <a:picLocks noChangeAspect="1"/>
          </p:cNvPicPr>
          <p:nvPr/>
        </p:nvPicPr>
        <p:blipFill>
          <a:blip r:embed="rId2"/>
          <a:stretch>
            <a:fillRect/>
          </a:stretch>
        </p:blipFill>
        <p:spPr>
          <a:xfrm>
            <a:off x="910106" y="1275727"/>
            <a:ext cx="10796789" cy="5217145"/>
          </a:xfrm>
          <a:prstGeom prst="rect">
            <a:avLst/>
          </a:prstGeom>
        </p:spPr>
      </p:pic>
    </p:spTree>
    <p:extLst>
      <p:ext uri="{BB962C8B-B14F-4D97-AF65-F5344CB8AC3E}">
        <p14:creationId xmlns:p14="http://schemas.microsoft.com/office/powerpoint/2010/main" val="580758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E7-267E-9B74-D153-B8EA6070C7C0}"/>
              </a:ext>
            </a:extLst>
          </p:cNvPr>
          <p:cNvSpPr>
            <a:spLocks noGrp="1"/>
          </p:cNvSpPr>
          <p:nvPr>
            <p:ph type="title"/>
          </p:nvPr>
        </p:nvSpPr>
        <p:spPr/>
        <p:txBody>
          <a:bodyPr anchor="b">
            <a:normAutofit/>
          </a:bodyPr>
          <a:lstStyle/>
          <a:p>
            <a:r>
              <a:rPr lang="en-US" sz="2800" dirty="0"/>
              <a:t>6. Software tools</a:t>
            </a:r>
          </a:p>
        </p:txBody>
      </p:sp>
      <p:sp>
        <p:nvSpPr>
          <p:cNvPr id="4" name="Slide Number Placeholder 3">
            <a:extLst>
              <a:ext uri="{FF2B5EF4-FFF2-40B4-BE49-F238E27FC236}">
                <a16:creationId xmlns:a16="http://schemas.microsoft.com/office/drawing/2014/main" id="{272C6944-8E25-7CA6-D332-65E90C573F1E}"/>
              </a:ext>
            </a:extLst>
          </p:cNvPr>
          <p:cNvSpPr>
            <a:spLocks noGrp="1"/>
          </p:cNvSpPr>
          <p:nvPr>
            <p:ph type="sldNum" sz="quarter" idx="12"/>
          </p:nvPr>
        </p:nvSpPr>
        <p:spPr/>
        <p:txBody>
          <a:bodyPr/>
          <a:lstStyle/>
          <a:p>
            <a:fld id="{F3DD404A-EEAF-4DE9-8125-FCECCFE09A3D}" type="slidenum">
              <a:rPr lang="en-US" smtClean="0"/>
              <a:t>75</a:t>
            </a:fld>
            <a:endParaRPr lang="en-US"/>
          </a:p>
        </p:txBody>
      </p:sp>
      <p:pic>
        <p:nvPicPr>
          <p:cNvPr id="8" name="Picture 7">
            <a:extLst>
              <a:ext uri="{FF2B5EF4-FFF2-40B4-BE49-F238E27FC236}">
                <a16:creationId xmlns:a16="http://schemas.microsoft.com/office/drawing/2014/main" id="{D540DB4B-04F7-F225-C0E2-E249047D6275}"/>
              </a:ext>
            </a:extLst>
          </p:cNvPr>
          <p:cNvPicPr>
            <a:picLocks noChangeAspect="1"/>
          </p:cNvPicPr>
          <p:nvPr/>
        </p:nvPicPr>
        <p:blipFill>
          <a:blip r:embed="rId2"/>
          <a:stretch>
            <a:fillRect/>
          </a:stretch>
        </p:blipFill>
        <p:spPr>
          <a:xfrm>
            <a:off x="4818228" y="0"/>
            <a:ext cx="7440930" cy="6858000"/>
          </a:xfrm>
          <a:prstGeom prst="rect">
            <a:avLst/>
          </a:prstGeom>
        </p:spPr>
      </p:pic>
      <p:sp>
        <p:nvSpPr>
          <p:cNvPr id="9" name="TextBox 8">
            <a:extLst>
              <a:ext uri="{FF2B5EF4-FFF2-40B4-BE49-F238E27FC236}">
                <a16:creationId xmlns:a16="http://schemas.microsoft.com/office/drawing/2014/main" id="{C3CE7E81-0519-7E4C-36CA-78107F26D6A5}"/>
              </a:ext>
            </a:extLst>
          </p:cNvPr>
          <p:cNvSpPr txBox="1"/>
          <p:nvPr/>
        </p:nvSpPr>
        <p:spPr>
          <a:xfrm>
            <a:off x="690465" y="2272004"/>
            <a:ext cx="2388637" cy="1200329"/>
          </a:xfrm>
          <a:prstGeom prst="rect">
            <a:avLst/>
          </a:prstGeom>
          <a:noFill/>
        </p:spPr>
        <p:txBody>
          <a:bodyPr wrap="square" rtlCol="0">
            <a:spAutoFit/>
          </a:bodyPr>
          <a:lstStyle/>
          <a:p>
            <a:r>
              <a:rPr lang="en-US" dirty="0"/>
              <a:t>At least for this event log, there are no missing data points or duplicates</a:t>
            </a:r>
          </a:p>
        </p:txBody>
      </p:sp>
    </p:spTree>
    <p:extLst>
      <p:ext uri="{BB962C8B-B14F-4D97-AF65-F5344CB8AC3E}">
        <p14:creationId xmlns:p14="http://schemas.microsoft.com/office/powerpoint/2010/main" val="2499878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42D8-89D3-9B11-19F1-6B2115F1BF55}"/>
              </a:ext>
            </a:extLst>
          </p:cNvPr>
          <p:cNvSpPr>
            <a:spLocks noGrp="1"/>
          </p:cNvSpPr>
          <p:nvPr>
            <p:ph type="title"/>
          </p:nvPr>
        </p:nvSpPr>
        <p:spPr>
          <a:xfrm>
            <a:off x="838200" y="365128"/>
            <a:ext cx="10515600" cy="692964"/>
          </a:xfrm>
        </p:spPr>
        <p:txBody>
          <a:bodyPr anchor="b">
            <a:normAutofit/>
          </a:bodyPr>
          <a:lstStyle/>
          <a:p>
            <a:r>
              <a:rPr lang="en-US" sz="2800" dirty="0"/>
              <a:t>6. Software tools</a:t>
            </a:r>
          </a:p>
        </p:txBody>
      </p:sp>
      <p:sp>
        <p:nvSpPr>
          <p:cNvPr id="4" name="Slide Number Placeholder 3">
            <a:extLst>
              <a:ext uri="{FF2B5EF4-FFF2-40B4-BE49-F238E27FC236}">
                <a16:creationId xmlns:a16="http://schemas.microsoft.com/office/drawing/2014/main" id="{4A74C66B-B834-A23E-294C-5A8EF51074FE}"/>
              </a:ext>
            </a:extLst>
          </p:cNvPr>
          <p:cNvSpPr>
            <a:spLocks noGrp="1"/>
          </p:cNvSpPr>
          <p:nvPr>
            <p:ph type="sldNum" sz="quarter" idx="12"/>
          </p:nvPr>
        </p:nvSpPr>
        <p:spPr/>
        <p:txBody>
          <a:bodyPr/>
          <a:lstStyle/>
          <a:p>
            <a:fld id="{F3DD404A-EEAF-4DE9-8125-FCECCFE09A3D}" type="slidenum">
              <a:rPr lang="en-US" smtClean="0"/>
              <a:t>76</a:t>
            </a:fld>
            <a:endParaRPr lang="en-US"/>
          </a:p>
        </p:txBody>
      </p:sp>
      <p:sp>
        <p:nvSpPr>
          <p:cNvPr id="9" name="TextBox 8">
            <a:extLst>
              <a:ext uri="{FF2B5EF4-FFF2-40B4-BE49-F238E27FC236}">
                <a16:creationId xmlns:a16="http://schemas.microsoft.com/office/drawing/2014/main" id="{621A4E78-AE8E-3F7E-83BF-B5A95C83BD10}"/>
              </a:ext>
            </a:extLst>
          </p:cNvPr>
          <p:cNvSpPr txBox="1"/>
          <p:nvPr/>
        </p:nvSpPr>
        <p:spPr>
          <a:xfrm>
            <a:off x="303171" y="2166199"/>
            <a:ext cx="2850776" cy="2677656"/>
          </a:xfrm>
          <a:prstGeom prst="rect">
            <a:avLst/>
          </a:prstGeom>
          <a:noFill/>
        </p:spPr>
        <p:txBody>
          <a:bodyPr wrap="square" rtlCol="0">
            <a:spAutoFit/>
          </a:bodyPr>
          <a:lstStyle/>
          <a:p>
            <a:r>
              <a:rPr lang="en-US" sz="2400" b="1" dirty="0"/>
              <a:t>SUMMARY:</a:t>
            </a:r>
          </a:p>
          <a:p>
            <a:r>
              <a:rPr lang="en-US" dirty="0"/>
              <a:t>The insurance company is notified of a loss by the client. </a:t>
            </a:r>
          </a:p>
          <a:p>
            <a:endParaRPr lang="en-US" dirty="0"/>
          </a:p>
          <a:p>
            <a:r>
              <a:rPr lang="en-US" dirty="0"/>
              <a:t>Eventually, claims may be closed, paid out, or set on reserve. Some activities may be skipped.</a:t>
            </a:r>
          </a:p>
        </p:txBody>
      </p:sp>
      <p:grpSp>
        <p:nvGrpSpPr>
          <p:cNvPr id="10" name="Group 9">
            <a:extLst>
              <a:ext uri="{FF2B5EF4-FFF2-40B4-BE49-F238E27FC236}">
                <a16:creationId xmlns:a16="http://schemas.microsoft.com/office/drawing/2014/main" id="{95D51B94-798C-AB26-45B7-6BE7FAB1F553}"/>
              </a:ext>
            </a:extLst>
          </p:cNvPr>
          <p:cNvGrpSpPr/>
          <p:nvPr/>
        </p:nvGrpSpPr>
        <p:grpSpPr>
          <a:xfrm>
            <a:off x="5552339" y="1303865"/>
            <a:ext cx="5577094" cy="5318871"/>
            <a:chOff x="4959673" y="721708"/>
            <a:chExt cx="6038528" cy="5731696"/>
          </a:xfrm>
        </p:grpSpPr>
        <p:pic>
          <p:nvPicPr>
            <p:cNvPr id="5" name="Picture 4">
              <a:extLst>
                <a:ext uri="{FF2B5EF4-FFF2-40B4-BE49-F238E27FC236}">
                  <a16:creationId xmlns:a16="http://schemas.microsoft.com/office/drawing/2014/main" id="{ACFEE565-9120-D1BA-151D-559C170943CA}"/>
                </a:ext>
              </a:extLst>
            </p:cNvPr>
            <p:cNvPicPr>
              <a:picLocks noChangeAspect="1"/>
            </p:cNvPicPr>
            <p:nvPr/>
          </p:nvPicPr>
          <p:blipFill rotWithShape="1">
            <a:blip r:embed="rId2"/>
            <a:srcRect r="4587"/>
            <a:stretch/>
          </p:blipFill>
          <p:spPr>
            <a:xfrm>
              <a:off x="4959673" y="721708"/>
              <a:ext cx="6038528" cy="2644819"/>
            </a:xfrm>
            <a:prstGeom prst="rect">
              <a:avLst/>
            </a:prstGeom>
          </p:spPr>
        </p:pic>
        <p:pic>
          <p:nvPicPr>
            <p:cNvPr id="7" name="Picture 6">
              <a:extLst>
                <a:ext uri="{FF2B5EF4-FFF2-40B4-BE49-F238E27FC236}">
                  <a16:creationId xmlns:a16="http://schemas.microsoft.com/office/drawing/2014/main" id="{0A89BB3C-BE5F-5DE8-6D4B-C127D82A4ECD}"/>
                </a:ext>
              </a:extLst>
            </p:cNvPr>
            <p:cNvPicPr>
              <a:picLocks noChangeAspect="1"/>
            </p:cNvPicPr>
            <p:nvPr/>
          </p:nvPicPr>
          <p:blipFill>
            <a:blip r:embed="rId3"/>
            <a:stretch>
              <a:fillRect/>
            </a:stretch>
          </p:blipFill>
          <p:spPr>
            <a:xfrm>
              <a:off x="4959673" y="3366527"/>
              <a:ext cx="6038528" cy="3086877"/>
            </a:xfrm>
            <a:prstGeom prst="rect">
              <a:avLst/>
            </a:prstGeom>
          </p:spPr>
        </p:pic>
      </p:grpSp>
      <p:cxnSp>
        <p:nvCxnSpPr>
          <p:cNvPr id="11" name="Connector: Curved 10">
            <a:extLst>
              <a:ext uri="{FF2B5EF4-FFF2-40B4-BE49-F238E27FC236}">
                <a16:creationId xmlns:a16="http://schemas.microsoft.com/office/drawing/2014/main" id="{DF800A2B-C795-DF2D-992F-7B31FE10D1AE}"/>
              </a:ext>
            </a:extLst>
          </p:cNvPr>
          <p:cNvCxnSpPr>
            <a:cxnSpLocks/>
          </p:cNvCxnSpPr>
          <p:nvPr/>
        </p:nvCxnSpPr>
        <p:spPr>
          <a:xfrm>
            <a:off x="3249769" y="4254321"/>
            <a:ext cx="2026276" cy="1966175"/>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92722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1584-BE76-5498-4492-A09E4CD3F4F3}"/>
              </a:ext>
            </a:extLst>
          </p:cNvPr>
          <p:cNvSpPr>
            <a:spLocks noGrp="1"/>
          </p:cNvSpPr>
          <p:nvPr>
            <p:ph type="title"/>
          </p:nvPr>
        </p:nvSpPr>
        <p:spPr>
          <a:xfrm>
            <a:off x="323999" y="1549097"/>
            <a:ext cx="4236720" cy="1325563"/>
          </a:xfrm>
        </p:spPr>
        <p:txBody>
          <a:bodyPr>
            <a:normAutofit/>
          </a:bodyPr>
          <a:lstStyle/>
          <a:p>
            <a:r>
              <a:rPr lang="en-US" sz="2800" dirty="0"/>
              <a:t>Case duration graph</a:t>
            </a:r>
          </a:p>
        </p:txBody>
      </p:sp>
      <p:sp>
        <p:nvSpPr>
          <p:cNvPr id="4" name="Slide Number Placeholder 3">
            <a:extLst>
              <a:ext uri="{FF2B5EF4-FFF2-40B4-BE49-F238E27FC236}">
                <a16:creationId xmlns:a16="http://schemas.microsoft.com/office/drawing/2014/main" id="{151694FB-F847-854E-2CEE-87258DC2EF09}"/>
              </a:ext>
            </a:extLst>
          </p:cNvPr>
          <p:cNvSpPr>
            <a:spLocks noGrp="1"/>
          </p:cNvSpPr>
          <p:nvPr>
            <p:ph type="sldNum" sz="quarter" idx="12"/>
          </p:nvPr>
        </p:nvSpPr>
        <p:spPr/>
        <p:txBody>
          <a:bodyPr/>
          <a:lstStyle/>
          <a:p>
            <a:fld id="{F3DD404A-EEAF-4DE9-8125-FCECCFE09A3D}" type="slidenum">
              <a:rPr lang="en-US" smtClean="0"/>
              <a:t>77</a:t>
            </a:fld>
            <a:endParaRPr lang="en-US"/>
          </a:p>
        </p:txBody>
      </p:sp>
      <p:grpSp>
        <p:nvGrpSpPr>
          <p:cNvPr id="9" name="Group 8">
            <a:extLst>
              <a:ext uri="{FF2B5EF4-FFF2-40B4-BE49-F238E27FC236}">
                <a16:creationId xmlns:a16="http://schemas.microsoft.com/office/drawing/2014/main" id="{6FA7EE7E-DBE6-F578-3372-D3D91C08C1BF}"/>
              </a:ext>
            </a:extLst>
          </p:cNvPr>
          <p:cNvGrpSpPr/>
          <p:nvPr/>
        </p:nvGrpSpPr>
        <p:grpSpPr>
          <a:xfrm>
            <a:off x="5178975" y="184299"/>
            <a:ext cx="5793825" cy="6354615"/>
            <a:chOff x="5353787" y="0"/>
            <a:chExt cx="5793825" cy="6354615"/>
          </a:xfrm>
        </p:grpSpPr>
        <p:pic>
          <p:nvPicPr>
            <p:cNvPr id="6" name="Picture 5">
              <a:extLst>
                <a:ext uri="{FF2B5EF4-FFF2-40B4-BE49-F238E27FC236}">
                  <a16:creationId xmlns:a16="http://schemas.microsoft.com/office/drawing/2014/main" id="{5F3EED90-65C6-54CD-51F1-0AC4F0552D70}"/>
                </a:ext>
              </a:extLst>
            </p:cNvPr>
            <p:cNvPicPr>
              <a:picLocks noChangeAspect="1"/>
            </p:cNvPicPr>
            <p:nvPr/>
          </p:nvPicPr>
          <p:blipFill rotWithShape="1">
            <a:blip r:embed="rId2"/>
            <a:srcRect r="16415" b="75294"/>
            <a:stretch/>
          </p:blipFill>
          <p:spPr>
            <a:xfrm>
              <a:off x="5353787" y="0"/>
              <a:ext cx="5793825" cy="1694329"/>
            </a:xfrm>
            <a:prstGeom prst="rect">
              <a:avLst/>
            </a:prstGeom>
          </p:spPr>
        </p:pic>
        <p:pic>
          <p:nvPicPr>
            <p:cNvPr id="8" name="Picture 7">
              <a:extLst>
                <a:ext uri="{FF2B5EF4-FFF2-40B4-BE49-F238E27FC236}">
                  <a16:creationId xmlns:a16="http://schemas.microsoft.com/office/drawing/2014/main" id="{0F679454-B24A-7776-CE74-BA7B4AD08EB4}"/>
                </a:ext>
              </a:extLst>
            </p:cNvPr>
            <p:cNvPicPr>
              <a:picLocks noChangeAspect="1"/>
            </p:cNvPicPr>
            <p:nvPr/>
          </p:nvPicPr>
          <p:blipFill>
            <a:blip r:embed="rId3"/>
            <a:stretch>
              <a:fillRect/>
            </a:stretch>
          </p:blipFill>
          <p:spPr>
            <a:xfrm>
              <a:off x="5353787" y="1705249"/>
              <a:ext cx="5793825" cy="4649366"/>
            </a:xfrm>
            <a:prstGeom prst="rect">
              <a:avLst/>
            </a:prstGeom>
          </p:spPr>
        </p:pic>
      </p:grpSp>
      <p:sp>
        <p:nvSpPr>
          <p:cNvPr id="10" name="TextBox 9">
            <a:extLst>
              <a:ext uri="{FF2B5EF4-FFF2-40B4-BE49-F238E27FC236}">
                <a16:creationId xmlns:a16="http://schemas.microsoft.com/office/drawing/2014/main" id="{ED35A864-E8EA-B8BF-D5EC-7D48BDFE5834}"/>
              </a:ext>
            </a:extLst>
          </p:cNvPr>
          <p:cNvSpPr txBox="1"/>
          <p:nvPr/>
        </p:nvSpPr>
        <p:spPr>
          <a:xfrm>
            <a:off x="381000" y="2576134"/>
            <a:ext cx="4562628" cy="3139321"/>
          </a:xfrm>
          <a:prstGeom prst="rect">
            <a:avLst/>
          </a:prstGeom>
          <a:noFill/>
        </p:spPr>
        <p:txBody>
          <a:bodyPr wrap="square" rtlCol="0">
            <a:spAutoFit/>
          </a:bodyPr>
          <a:lstStyle/>
          <a:p>
            <a:r>
              <a:rPr lang="en-US" sz="1800" dirty="0">
                <a:effectLst/>
                <a:latin typeface="Tenorite" panose="00000500000000000000" pitchFamily="2" charset="0"/>
                <a:ea typeface="Times New Roman" panose="02020603050405020304" pitchFamily="18" charset="0"/>
              </a:rPr>
              <a:t>Shows </a:t>
            </a:r>
            <a:r>
              <a:rPr lang="en-US" sz="1800" dirty="0">
                <a:solidFill>
                  <a:schemeClr val="accent2"/>
                </a:solidFill>
                <a:effectLst/>
                <a:latin typeface="Tenorite" panose="00000500000000000000" pitchFamily="2" charset="0"/>
                <a:ea typeface="Times New Roman" panose="02020603050405020304" pitchFamily="18" charset="0"/>
              </a:rPr>
              <a:t>the duration of cases over time</a:t>
            </a:r>
            <a:r>
              <a:rPr lang="en-US" sz="1800" dirty="0">
                <a:effectLst/>
                <a:latin typeface="Tenorite" panose="00000500000000000000" pitchFamily="2" charset="0"/>
                <a:ea typeface="Times New Roman" panose="02020603050405020304" pitchFamily="18" charset="0"/>
              </a:rPr>
              <a:t>. It helps to identify patterns, such as bottlenecks or inefficiencies, within a process by displaying the time taken for each case from start to end. </a:t>
            </a:r>
          </a:p>
          <a:p>
            <a:endParaRPr lang="en-US" dirty="0">
              <a:latin typeface="Tenorite" panose="00000500000000000000" pitchFamily="2" charset="0"/>
              <a:ea typeface="Times New Roman" panose="02020603050405020304" pitchFamily="18" charset="0"/>
            </a:endParaRPr>
          </a:p>
          <a:p>
            <a:endParaRPr lang="en-US" sz="1800" dirty="0">
              <a:effectLst/>
              <a:latin typeface="Tenorite" panose="00000500000000000000" pitchFamily="2" charset="0"/>
              <a:ea typeface="Times New Roman" panose="02020603050405020304" pitchFamily="18" charset="0"/>
            </a:endParaRPr>
          </a:p>
          <a:p>
            <a:r>
              <a:rPr lang="en-US" sz="1800" dirty="0">
                <a:effectLst/>
                <a:latin typeface="Tenorite" panose="00000500000000000000" pitchFamily="2" charset="0"/>
                <a:ea typeface="Times New Roman" panose="02020603050405020304" pitchFamily="18" charset="0"/>
              </a:rPr>
              <a:t>This type of graph can be particularly useful for analyzing the performance of business processes and for identifying opportunities for optimization.</a:t>
            </a:r>
          </a:p>
        </p:txBody>
      </p:sp>
    </p:spTree>
    <p:extLst>
      <p:ext uri="{BB962C8B-B14F-4D97-AF65-F5344CB8AC3E}">
        <p14:creationId xmlns:p14="http://schemas.microsoft.com/office/powerpoint/2010/main" val="1533557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39F2-E589-1C66-FA69-AD1EA8E790D6}"/>
              </a:ext>
            </a:extLst>
          </p:cNvPr>
          <p:cNvSpPr>
            <a:spLocks noGrp="1"/>
          </p:cNvSpPr>
          <p:nvPr>
            <p:ph type="title"/>
          </p:nvPr>
        </p:nvSpPr>
        <p:spPr>
          <a:xfrm>
            <a:off x="356704" y="2472222"/>
            <a:ext cx="3689626" cy="739773"/>
          </a:xfrm>
        </p:spPr>
        <p:txBody>
          <a:bodyPr>
            <a:normAutofit/>
          </a:bodyPr>
          <a:lstStyle/>
          <a:p>
            <a:r>
              <a:rPr lang="en-US" sz="2800" dirty="0"/>
              <a:t>Throughput time</a:t>
            </a:r>
          </a:p>
        </p:txBody>
      </p:sp>
      <p:sp>
        <p:nvSpPr>
          <p:cNvPr id="4" name="Slide Number Placeholder 3">
            <a:extLst>
              <a:ext uri="{FF2B5EF4-FFF2-40B4-BE49-F238E27FC236}">
                <a16:creationId xmlns:a16="http://schemas.microsoft.com/office/drawing/2014/main" id="{CC14E855-F9F9-88E5-CAA9-2C7CF9CA157C}"/>
              </a:ext>
            </a:extLst>
          </p:cNvPr>
          <p:cNvSpPr>
            <a:spLocks noGrp="1"/>
          </p:cNvSpPr>
          <p:nvPr>
            <p:ph type="sldNum" sz="quarter" idx="12"/>
          </p:nvPr>
        </p:nvSpPr>
        <p:spPr/>
        <p:txBody>
          <a:bodyPr/>
          <a:lstStyle/>
          <a:p>
            <a:fld id="{F3DD404A-EEAF-4DE9-8125-FCECCFE09A3D}" type="slidenum">
              <a:rPr lang="en-US" smtClean="0"/>
              <a:t>78</a:t>
            </a:fld>
            <a:endParaRPr lang="en-US"/>
          </a:p>
        </p:txBody>
      </p:sp>
      <p:grpSp>
        <p:nvGrpSpPr>
          <p:cNvPr id="7" name="Group 6">
            <a:extLst>
              <a:ext uri="{FF2B5EF4-FFF2-40B4-BE49-F238E27FC236}">
                <a16:creationId xmlns:a16="http://schemas.microsoft.com/office/drawing/2014/main" id="{30DB4E1A-A558-CFBA-DFEE-A3D7D2D6ACCC}"/>
              </a:ext>
            </a:extLst>
          </p:cNvPr>
          <p:cNvGrpSpPr/>
          <p:nvPr/>
        </p:nvGrpSpPr>
        <p:grpSpPr>
          <a:xfrm>
            <a:off x="4127868" y="646168"/>
            <a:ext cx="7537811" cy="5846705"/>
            <a:chOff x="1883833" y="1393555"/>
            <a:chExt cx="7537811" cy="5846705"/>
          </a:xfrm>
        </p:grpSpPr>
        <p:pic>
          <p:nvPicPr>
            <p:cNvPr id="6" name="Picture 5">
              <a:extLst>
                <a:ext uri="{FF2B5EF4-FFF2-40B4-BE49-F238E27FC236}">
                  <a16:creationId xmlns:a16="http://schemas.microsoft.com/office/drawing/2014/main" id="{A507E73F-1E05-6BAB-886D-D16F9CD4D12D}"/>
                </a:ext>
              </a:extLst>
            </p:cNvPr>
            <p:cNvPicPr>
              <a:picLocks noChangeAspect="1"/>
            </p:cNvPicPr>
            <p:nvPr/>
          </p:nvPicPr>
          <p:blipFill rotWithShape="1">
            <a:blip r:embed="rId2"/>
            <a:srcRect b="82674"/>
            <a:stretch/>
          </p:blipFill>
          <p:spPr>
            <a:xfrm>
              <a:off x="1883833" y="1393555"/>
              <a:ext cx="7537811" cy="899071"/>
            </a:xfrm>
            <a:prstGeom prst="rect">
              <a:avLst/>
            </a:prstGeom>
          </p:spPr>
        </p:pic>
        <p:pic>
          <p:nvPicPr>
            <p:cNvPr id="5" name="Picture 4">
              <a:extLst>
                <a:ext uri="{FF2B5EF4-FFF2-40B4-BE49-F238E27FC236}">
                  <a16:creationId xmlns:a16="http://schemas.microsoft.com/office/drawing/2014/main" id="{97D2B775-40A1-AF45-A32D-C323C7897D19}"/>
                </a:ext>
              </a:extLst>
            </p:cNvPr>
            <p:cNvPicPr>
              <a:picLocks noChangeAspect="1"/>
            </p:cNvPicPr>
            <p:nvPr/>
          </p:nvPicPr>
          <p:blipFill>
            <a:blip r:embed="rId3"/>
            <a:stretch>
              <a:fillRect/>
            </a:stretch>
          </p:blipFill>
          <p:spPr>
            <a:xfrm>
              <a:off x="1883833" y="2135782"/>
              <a:ext cx="7537811" cy="5104478"/>
            </a:xfrm>
            <a:prstGeom prst="rect">
              <a:avLst/>
            </a:prstGeom>
          </p:spPr>
        </p:pic>
      </p:grpSp>
    </p:spTree>
    <p:extLst>
      <p:ext uri="{BB962C8B-B14F-4D97-AF65-F5344CB8AC3E}">
        <p14:creationId xmlns:p14="http://schemas.microsoft.com/office/powerpoint/2010/main" val="4031857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4608-C45A-0515-FD98-5D8203C391FB}"/>
              </a:ext>
            </a:extLst>
          </p:cNvPr>
          <p:cNvSpPr>
            <a:spLocks noGrp="1"/>
          </p:cNvSpPr>
          <p:nvPr>
            <p:ph type="title"/>
          </p:nvPr>
        </p:nvSpPr>
        <p:spPr>
          <a:xfrm>
            <a:off x="753292" y="2886259"/>
            <a:ext cx="4491446" cy="1325563"/>
          </a:xfrm>
        </p:spPr>
        <p:txBody>
          <a:bodyPr>
            <a:normAutofit/>
          </a:bodyPr>
          <a:lstStyle/>
          <a:p>
            <a:r>
              <a:rPr lang="en-US" sz="2800" dirty="0"/>
              <a:t>Events per time graph</a:t>
            </a:r>
          </a:p>
        </p:txBody>
      </p:sp>
      <p:sp>
        <p:nvSpPr>
          <p:cNvPr id="4" name="Slide Number Placeholder 3">
            <a:extLst>
              <a:ext uri="{FF2B5EF4-FFF2-40B4-BE49-F238E27FC236}">
                <a16:creationId xmlns:a16="http://schemas.microsoft.com/office/drawing/2014/main" id="{0FF3C518-524E-9709-4B98-1C67EF3EEE2A}"/>
              </a:ext>
            </a:extLst>
          </p:cNvPr>
          <p:cNvSpPr>
            <a:spLocks noGrp="1"/>
          </p:cNvSpPr>
          <p:nvPr>
            <p:ph type="sldNum" sz="quarter" idx="12"/>
          </p:nvPr>
        </p:nvSpPr>
        <p:spPr/>
        <p:txBody>
          <a:bodyPr/>
          <a:lstStyle/>
          <a:p>
            <a:fld id="{F3DD404A-EEAF-4DE9-8125-FCECCFE09A3D}" type="slidenum">
              <a:rPr lang="en-US" smtClean="0"/>
              <a:t>79</a:t>
            </a:fld>
            <a:endParaRPr lang="en-US"/>
          </a:p>
        </p:txBody>
      </p:sp>
      <p:grpSp>
        <p:nvGrpSpPr>
          <p:cNvPr id="9" name="Group 8">
            <a:extLst>
              <a:ext uri="{FF2B5EF4-FFF2-40B4-BE49-F238E27FC236}">
                <a16:creationId xmlns:a16="http://schemas.microsoft.com/office/drawing/2014/main" id="{532A14DD-8456-425E-3CE5-1A71722A3BAC}"/>
              </a:ext>
            </a:extLst>
          </p:cNvPr>
          <p:cNvGrpSpPr/>
          <p:nvPr/>
        </p:nvGrpSpPr>
        <p:grpSpPr>
          <a:xfrm>
            <a:off x="5392831" y="136523"/>
            <a:ext cx="5400675" cy="6276415"/>
            <a:chOff x="5702376" y="0"/>
            <a:chExt cx="5400675" cy="6276415"/>
          </a:xfrm>
        </p:grpSpPr>
        <p:pic>
          <p:nvPicPr>
            <p:cNvPr id="6" name="Picture 5">
              <a:extLst>
                <a:ext uri="{FF2B5EF4-FFF2-40B4-BE49-F238E27FC236}">
                  <a16:creationId xmlns:a16="http://schemas.microsoft.com/office/drawing/2014/main" id="{B8BF8E15-2AE6-7205-2A61-351A61698C68}"/>
                </a:ext>
              </a:extLst>
            </p:cNvPr>
            <p:cNvPicPr>
              <a:picLocks noChangeAspect="1"/>
            </p:cNvPicPr>
            <p:nvPr/>
          </p:nvPicPr>
          <p:blipFill rotWithShape="1">
            <a:blip r:embed="rId2"/>
            <a:srcRect r="16888" b="77647"/>
            <a:stretch/>
          </p:blipFill>
          <p:spPr>
            <a:xfrm>
              <a:off x="5702376" y="0"/>
              <a:ext cx="5400675" cy="1532965"/>
            </a:xfrm>
            <a:prstGeom prst="rect">
              <a:avLst/>
            </a:prstGeom>
          </p:spPr>
        </p:pic>
        <p:pic>
          <p:nvPicPr>
            <p:cNvPr id="8" name="Picture 7">
              <a:extLst>
                <a:ext uri="{FF2B5EF4-FFF2-40B4-BE49-F238E27FC236}">
                  <a16:creationId xmlns:a16="http://schemas.microsoft.com/office/drawing/2014/main" id="{4431778F-219F-D75E-885C-D5E1D43C8901}"/>
                </a:ext>
              </a:extLst>
            </p:cNvPr>
            <p:cNvPicPr>
              <a:picLocks noChangeAspect="1"/>
            </p:cNvPicPr>
            <p:nvPr/>
          </p:nvPicPr>
          <p:blipFill>
            <a:blip r:embed="rId3"/>
            <a:stretch>
              <a:fillRect/>
            </a:stretch>
          </p:blipFill>
          <p:spPr>
            <a:xfrm>
              <a:off x="5702376" y="1532965"/>
              <a:ext cx="5400675" cy="4743450"/>
            </a:xfrm>
            <a:prstGeom prst="rect">
              <a:avLst/>
            </a:prstGeom>
          </p:spPr>
        </p:pic>
      </p:grpSp>
    </p:spTree>
    <p:extLst>
      <p:ext uri="{BB962C8B-B14F-4D97-AF65-F5344CB8AC3E}">
        <p14:creationId xmlns:p14="http://schemas.microsoft.com/office/powerpoint/2010/main" val="2075141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a:xfrm>
            <a:off x="838200" y="337193"/>
            <a:ext cx="5655197" cy="1997867"/>
          </a:xfrm>
        </p:spPr>
        <p:txBody>
          <a:bodyPr anchor="b">
            <a:normAutofit/>
          </a:bodyPr>
          <a:lstStyle/>
          <a:p>
            <a:r>
              <a:rPr lang="en-US" b="0" i="0" u="none" strike="noStrike" baseline="0" dirty="0"/>
              <a:t>2. Process Mining: Theory and Methodology</a:t>
            </a:r>
          </a:p>
        </p:txBody>
      </p:sp>
      <p:sp>
        <p:nvSpPr>
          <p:cNvPr id="28" name="Text Placeholder 2">
            <a:extLst>
              <a:ext uri="{FF2B5EF4-FFF2-40B4-BE49-F238E27FC236}">
                <a16:creationId xmlns:a16="http://schemas.microsoft.com/office/drawing/2014/main" id="{9A50D75A-49CC-8DA7-7FF0-D82A13E5242E}"/>
              </a:ext>
            </a:extLst>
          </p:cNvPr>
          <p:cNvSpPr>
            <a:spLocks noGrp="1"/>
          </p:cNvSpPr>
          <p:nvPr>
            <p:ph type="body" idx="1"/>
          </p:nvPr>
        </p:nvSpPr>
        <p:spPr>
          <a:xfrm>
            <a:off x="838201" y="2705178"/>
            <a:ext cx="5733772" cy="448991"/>
          </a:xfrm>
        </p:spPr>
        <p:txBody>
          <a:bodyPr/>
          <a:lstStyle/>
          <a:p>
            <a:r>
              <a:rPr lang="en-US" sz="2400" dirty="0"/>
              <a:t>Definition</a:t>
            </a:r>
          </a:p>
        </p:txBody>
      </p:sp>
      <p:sp>
        <p:nvSpPr>
          <p:cNvPr id="3" name="Text Placeholder 2">
            <a:extLst>
              <a:ext uri="{FF2B5EF4-FFF2-40B4-BE49-F238E27FC236}">
                <a16:creationId xmlns:a16="http://schemas.microsoft.com/office/drawing/2014/main" id="{FBF5D4E6-8492-45D4-3903-87F8FA679B62}"/>
              </a:ext>
            </a:extLst>
          </p:cNvPr>
          <p:cNvSpPr>
            <a:spLocks noGrp="1"/>
          </p:cNvSpPr>
          <p:nvPr>
            <p:ph sz="half" idx="2"/>
          </p:nvPr>
        </p:nvSpPr>
        <p:spPr>
          <a:xfrm>
            <a:off x="838200" y="3154167"/>
            <a:ext cx="5733773" cy="3032733"/>
          </a:xfrm>
        </p:spPr>
        <p:txBody>
          <a:bodyPr>
            <a:normAutofit fontScale="92500" lnSpcReduction="10000"/>
          </a:bodyPr>
          <a:lstStyle/>
          <a:p>
            <a:pPr>
              <a:lnSpc>
                <a:spcPct val="90000"/>
              </a:lnSpc>
            </a:pPr>
            <a:endParaRPr lang="en-US" sz="2000" dirty="0"/>
          </a:p>
          <a:p>
            <a:pPr lvl="1">
              <a:lnSpc>
                <a:spcPct val="90000"/>
              </a:lnSpc>
            </a:pPr>
            <a:r>
              <a:rPr lang="en-US" sz="2000" dirty="0"/>
              <a:t>Process mining is a technique to </a:t>
            </a:r>
            <a:r>
              <a:rPr lang="en-US" sz="2000" dirty="0">
                <a:solidFill>
                  <a:schemeClr val="accent2"/>
                </a:solidFill>
              </a:rPr>
              <a:t>analyze, improve, and track processes</a:t>
            </a:r>
            <a:r>
              <a:rPr lang="en-US" sz="2000" dirty="0"/>
              <a:t> . </a:t>
            </a:r>
          </a:p>
          <a:p>
            <a:pPr lvl="1">
              <a:lnSpc>
                <a:spcPct val="90000"/>
              </a:lnSpc>
            </a:pPr>
            <a:r>
              <a:rPr lang="en-US" sz="2000" dirty="0"/>
              <a:t>Comprises </a:t>
            </a:r>
            <a:r>
              <a:rPr lang="en-US" sz="2000" dirty="0">
                <a:solidFill>
                  <a:schemeClr val="accent2"/>
                </a:solidFill>
              </a:rPr>
              <a:t>a family of techniques </a:t>
            </a:r>
            <a:r>
              <a:rPr lang="en-US" sz="2000" dirty="0"/>
              <a:t>used to analyze event data to understand and improve operational processes..</a:t>
            </a:r>
          </a:p>
          <a:p>
            <a:pPr lvl="1">
              <a:lnSpc>
                <a:spcPct val="90000"/>
              </a:lnSpc>
            </a:pPr>
            <a:r>
              <a:rPr lang="en-US" sz="2000" dirty="0">
                <a:solidFill>
                  <a:schemeClr val="accent2"/>
                </a:solidFill>
              </a:rPr>
              <a:t>Rather than </a:t>
            </a:r>
            <a:r>
              <a:rPr lang="en-US" sz="2000" dirty="0"/>
              <a:t>manage business processes </a:t>
            </a:r>
            <a:r>
              <a:rPr lang="en-US" sz="2000" dirty="0">
                <a:solidFill>
                  <a:schemeClr val="accent2"/>
                </a:solidFill>
              </a:rPr>
              <a:t>manually</a:t>
            </a:r>
            <a:r>
              <a:rPr lang="en-US" sz="2000" dirty="0"/>
              <a:t> by observation, meetings, or interviews as is done in business process management, we adopt </a:t>
            </a:r>
            <a:r>
              <a:rPr lang="en-US" sz="2000" dirty="0">
                <a:solidFill>
                  <a:schemeClr val="accent2"/>
                </a:solidFill>
              </a:rPr>
              <a:t>a data driven approach. </a:t>
            </a:r>
          </a:p>
        </p:txBody>
      </p:sp>
      <p:pic>
        <p:nvPicPr>
          <p:cNvPr id="4" name="Picture 3" descr="A diagram of a network&#10;&#10;Description automatically generated with medium confidence">
            <a:extLst>
              <a:ext uri="{FF2B5EF4-FFF2-40B4-BE49-F238E27FC236}">
                <a16:creationId xmlns:a16="http://schemas.microsoft.com/office/drawing/2014/main" id="{5D0EF92A-483B-9B91-80BE-D5351800BC78}"/>
              </a:ext>
            </a:extLst>
          </p:cNvPr>
          <p:cNvPicPr>
            <a:picLocks noChangeAspect="1"/>
          </p:cNvPicPr>
          <p:nvPr/>
        </p:nvPicPr>
        <p:blipFill>
          <a:blip r:embed="rId2"/>
          <a:stretch>
            <a:fillRect/>
          </a:stretch>
        </p:blipFill>
        <p:spPr>
          <a:xfrm>
            <a:off x="7223762" y="2540727"/>
            <a:ext cx="4606975" cy="3451004"/>
          </a:xfrm>
          <a:prstGeom prst="rect">
            <a:avLst/>
          </a:prstGeom>
          <a:noFill/>
        </p:spPr>
      </p:pic>
      <p:sp>
        <p:nvSpPr>
          <p:cNvPr id="13" name="Slide Number Placeholder 6">
            <a:extLst>
              <a:ext uri="{FF2B5EF4-FFF2-40B4-BE49-F238E27FC236}">
                <a16:creationId xmlns:a16="http://schemas.microsoft.com/office/drawing/2014/main" id="{7E42F183-B303-AB42-52E2-05A973116B86}"/>
              </a:ext>
            </a:extLst>
          </p:cNvPr>
          <p:cNvSpPr>
            <a:spLocks noGrp="1"/>
          </p:cNvSpPr>
          <p:nvPr>
            <p:ph type="sldNum" sz="quarter" idx="12"/>
          </p:nvPr>
        </p:nvSpPr>
        <p:spPr>
          <a:xfrm>
            <a:off x="8610600" y="6356351"/>
            <a:ext cx="2743200"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spTree>
    <p:extLst>
      <p:ext uri="{BB962C8B-B14F-4D97-AF65-F5344CB8AC3E}">
        <p14:creationId xmlns:p14="http://schemas.microsoft.com/office/powerpoint/2010/main" val="14530553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D80ABB-514E-3C0A-FDF5-8AFCAA408C98}"/>
              </a:ext>
            </a:extLst>
          </p:cNvPr>
          <p:cNvSpPr>
            <a:spLocks noGrp="1"/>
          </p:cNvSpPr>
          <p:nvPr>
            <p:ph type="title"/>
          </p:nvPr>
        </p:nvSpPr>
        <p:spPr/>
        <p:txBody>
          <a:bodyPr/>
          <a:lstStyle/>
          <a:p>
            <a:r>
              <a:rPr lang="en-US" dirty="0"/>
              <a:t>6. Software tools</a:t>
            </a:r>
          </a:p>
        </p:txBody>
      </p:sp>
      <p:sp>
        <p:nvSpPr>
          <p:cNvPr id="7" name="Text Placeholder 6">
            <a:extLst>
              <a:ext uri="{FF2B5EF4-FFF2-40B4-BE49-F238E27FC236}">
                <a16:creationId xmlns:a16="http://schemas.microsoft.com/office/drawing/2014/main" id="{2D81B22D-8852-F719-F585-B163E71A2DEF}"/>
              </a:ext>
            </a:extLst>
          </p:cNvPr>
          <p:cNvSpPr>
            <a:spLocks noGrp="1"/>
          </p:cNvSpPr>
          <p:nvPr>
            <p:ph type="body" idx="1"/>
          </p:nvPr>
        </p:nvSpPr>
        <p:spPr>
          <a:xfrm>
            <a:off x="2933699" y="2612572"/>
            <a:ext cx="7072450" cy="649184"/>
          </a:xfrm>
        </p:spPr>
        <p:txBody>
          <a:bodyPr>
            <a:normAutofit fontScale="92500"/>
          </a:bodyPr>
          <a:lstStyle/>
          <a:p>
            <a:r>
              <a:rPr lang="en-US" sz="24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Exercise 2: Process Discovery with Alpha Algorithm</a:t>
            </a:r>
            <a:endParaRPr lang="en-US" sz="2400" dirty="0"/>
          </a:p>
        </p:txBody>
      </p:sp>
      <p:sp>
        <p:nvSpPr>
          <p:cNvPr id="9" name="Content Placeholder 8">
            <a:extLst>
              <a:ext uri="{FF2B5EF4-FFF2-40B4-BE49-F238E27FC236}">
                <a16:creationId xmlns:a16="http://schemas.microsoft.com/office/drawing/2014/main" id="{D83ACB00-99C1-2C6C-CAC0-A49D3019AF4B}"/>
              </a:ext>
            </a:extLst>
          </p:cNvPr>
          <p:cNvSpPr>
            <a:spLocks noGrp="1"/>
          </p:cNvSpPr>
          <p:nvPr>
            <p:ph sz="half" idx="13"/>
          </p:nvPr>
        </p:nvSpPr>
        <p:spPr>
          <a:xfrm>
            <a:off x="2933700" y="3251596"/>
            <a:ext cx="7193973" cy="3234264"/>
          </a:xfrm>
        </p:spPr>
        <p:txBody>
          <a:bodyPr>
            <a:normAutofit/>
          </a:bodyPr>
          <a:lstStyle/>
          <a:p>
            <a:r>
              <a:rPr lang="en-US" sz="2000" b="1" dirty="0">
                <a:latin typeface="Tenorite" panose="00000500000000000000" pitchFamily="2" charset="0"/>
                <a:ea typeface="Times New Roman" panose="02020603050405020304" pitchFamily="18" charset="0"/>
              </a:rPr>
              <a:t>Objective:</a:t>
            </a:r>
            <a:r>
              <a:rPr lang="en-US" sz="2000" dirty="0">
                <a:latin typeface="Tenorite" panose="00000500000000000000" pitchFamily="2" charset="0"/>
                <a:ea typeface="Times New Roman" panose="02020603050405020304" pitchFamily="18" charset="0"/>
              </a:rPr>
              <a:t> Discover process models using the Alpha algorithm.</a:t>
            </a:r>
          </a:p>
          <a:p>
            <a:r>
              <a:rPr lang="en-US" sz="2000" b="1" dirty="0">
                <a:latin typeface="Tenorite" panose="00000500000000000000" pitchFamily="2" charset="0"/>
                <a:ea typeface="Times New Roman" panose="02020603050405020304" pitchFamily="18" charset="0"/>
              </a:rPr>
              <a:t>Tool:</a:t>
            </a:r>
            <a:r>
              <a:rPr lang="en-US" sz="2000" dirty="0">
                <a:latin typeface="Tenorite" panose="00000500000000000000" pitchFamily="2" charset="0"/>
                <a:ea typeface="Times New Roman" panose="02020603050405020304" pitchFamily="18" charset="0"/>
              </a:rPr>
              <a:t> PM4PY</a:t>
            </a:r>
          </a:p>
          <a:p>
            <a:r>
              <a:rPr lang="en-US" sz="2000" b="1" dirty="0">
                <a:latin typeface="Tenorite" panose="00000500000000000000" pitchFamily="2" charset="0"/>
                <a:ea typeface="Times New Roman" panose="02020603050405020304" pitchFamily="18" charset="0"/>
              </a:rPr>
              <a:t>Tasks:</a:t>
            </a:r>
          </a:p>
          <a:p>
            <a:pPr marL="285744" indent="-285744">
              <a:buFont typeface="Arial" panose="020B0604020202020204" pitchFamily="34" charset="0"/>
              <a:buChar char="•"/>
            </a:pPr>
            <a:r>
              <a:rPr lang="en-US" sz="2000" dirty="0">
                <a:latin typeface="Tenorite" panose="00000500000000000000" pitchFamily="2" charset="0"/>
                <a:ea typeface="Times New Roman" panose="02020603050405020304" pitchFamily="18" charset="0"/>
              </a:rPr>
              <a:t>Import a cleaned event log.</a:t>
            </a:r>
          </a:p>
          <a:p>
            <a:pPr marL="285744" indent="-285744">
              <a:buFont typeface="Arial" panose="020B0604020202020204" pitchFamily="34" charset="0"/>
              <a:buChar char="•"/>
            </a:pPr>
            <a:r>
              <a:rPr lang="en-US" sz="2000" dirty="0">
                <a:latin typeface="Tenorite" panose="00000500000000000000" pitchFamily="2" charset="0"/>
                <a:ea typeface="Times New Roman" panose="02020603050405020304" pitchFamily="18" charset="0"/>
              </a:rPr>
              <a:t>Apply the Alpha algorithm to discover the process model.</a:t>
            </a:r>
          </a:p>
          <a:p>
            <a:pPr marL="285744" indent="-285744">
              <a:buFont typeface="Arial" panose="020B0604020202020204" pitchFamily="34" charset="0"/>
              <a:buChar char="•"/>
            </a:pPr>
            <a:r>
              <a:rPr lang="en-US" sz="2000" dirty="0">
                <a:latin typeface="Tenorite" panose="00000500000000000000" pitchFamily="2" charset="0"/>
                <a:ea typeface="Times New Roman" panose="02020603050405020304" pitchFamily="18" charset="0"/>
              </a:rPr>
              <a:t>Visualize and analyze the discovered process model.</a:t>
            </a:r>
          </a:p>
        </p:txBody>
      </p:sp>
      <p:sp>
        <p:nvSpPr>
          <p:cNvPr id="4" name="Slide Number Placeholder 3">
            <a:extLst>
              <a:ext uri="{FF2B5EF4-FFF2-40B4-BE49-F238E27FC236}">
                <a16:creationId xmlns:a16="http://schemas.microsoft.com/office/drawing/2014/main" id="{F93BABE9-43F5-567E-52E6-7EB9FFD18D18}"/>
              </a:ext>
            </a:extLst>
          </p:cNvPr>
          <p:cNvSpPr>
            <a:spLocks noGrp="1"/>
          </p:cNvSpPr>
          <p:nvPr>
            <p:ph type="sldNum" sz="quarter" idx="12"/>
          </p:nvPr>
        </p:nvSpPr>
        <p:spPr/>
        <p:txBody>
          <a:bodyPr/>
          <a:lstStyle/>
          <a:p>
            <a:fld id="{A49DFD55-3C28-40EF-9E31-A92D2E4017FF}" type="slidenum">
              <a:rPr lang="en-US" smtClean="0"/>
              <a:pPr/>
              <a:t>80</a:t>
            </a:fld>
            <a:endParaRPr lang="en-US"/>
          </a:p>
        </p:txBody>
      </p:sp>
    </p:spTree>
    <p:extLst>
      <p:ext uri="{BB962C8B-B14F-4D97-AF65-F5344CB8AC3E}">
        <p14:creationId xmlns:p14="http://schemas.microsoft.com/office/powerpoint/2010/main" val="9041910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CB5B71-427C-E488-4EF3-8F4C6AAAA9A1}"/>
              </a:ext>
            </a:extLst>
          </p:cNvPr>
          <p:cNvSpPr>
            <a:spLocks noGrp="1"/>
          </p:cNvSpPr>
          <p:nvPr>
            <p:ph type="title"/>
          </p:nvPr>
        </p:nvSpPr>
        <p:spPr/>
        <p:txBody>
          <a:bodyPr anchor="b">
            <a:normAutofit/>
          </a:bodyPr>
          <a:lstStyle/>
          <a:p>
            <a:r>
              <a:rPr lang="en-US" sz="2800" dirty="0"/>
              <a:t>6. Software tools</a:t>
            </a:r>
          </a:p>
        </p:txBody>
      </p:sp>
      <p:sp>
        <p:nvSpPr>
          <p:cNvPr id="7" name="Slide Number Placeholder 6">
            <a:extLst>
              <a:ext uri="{FF2B5EF4-FFF2-40B4-BE49-F238E27FC236}">
                <a16:creationId xmlns:a16="http://schemas.microsoft.com/office/drawing/2014/main" id="{140021E7-1B1F-1D91-682A-64E4DBA04A4B}"/>
              </a:ext>
            </a:extLst>
          </p:cNvPr>
          <p:cNvSpPr>
            <a:spLocks noGrp="1"/>
          </p:cNvSpPr>
          <p:nvPr>
            <p:ph type="sldNum" sz="quarter" idx="12"/>
          </p:nvPr>
        </p:nvSpPr>
        <p:spPr/>
        <p:txBody>
          <a:bodyPr/>
          <a:lstStyle/>
          <a:p>
            <a:fld id="{A49DFD55-3C28-40EF-9E31-A92D2E4017FF}" type="slidenum">
              <a:rPr lang="en-US" smtClean="0"/>
              <a:pPr/>
              <a:t>81</a:t>
            </a:fld>
            <a:endParaRPr lang="en-US"/>
          </a:p>
        </p:txBody>
      </p:sp>
      <p:grpSp>
        <p:nvGrpSpPr>
          <p:cNvPr id="20" name="Group 19">
            <a:extLst>
              <a:ext uri="{FF2B5EF4-FFF2-40B4-BE49-F238E27FC236}">
                <a16:creationId xmlns:a16="http://schemas.microsoft.com/office/drawing/2014/main" id="{411F21AD-5C31-225B-C3E3-02EFAA8A5E8E}"/>
              </a:ext>
            </a:extLst>
          </p:cNvPr>
          <p:cNvGrpSpPr/>
          <p:nvPr/>
        </p:nvGrpSpPr>
        <p:grpSpPr>
          <a:xfrm>
            <a:off x="1582782" y="1953664"/>
            <a:ext cx="9026435" cy="4139713"/>
            <a:chOff x="143691" y="1970297"/>
            <a:chExt cx="9026435" cy="4139713"/>
          </a:xfrm>
        </p:grpSpPr>
        <p:pic>
          <p:nvPicPr>
            <p:cNvPr id="13" name="Picture 12">
              <a:extLst>
                <a:ext uri="{FF2B5EF4-FFF2-40B4-BE49-F238E27FC236}">
                  <a16:creationId xmlns:a16="http://schemas.microsoft.com/office/drawing/2014/main" id="{DC607C6D-4DA8-A395-6DFE-32A56C60E9E7}"/>
                </a:ext>
              </a:extLst>
            </p:cNvPr>
            <p:cNvPicPr>
              <a:picLocks noChangeAspect="1"/>
            </p:cNvPicPr>
            <p:nvPr/>
          </p:nvPicPr>
          <p:blipFill>
            <a:blip r:embed="rId3"/>
            <a:stretch>
              <a:fillRect/>
            </a:stretch>
          </p:blipFill>
          <p:spPr>
            <a:xfrm>
              <a:off x="143691" y="1970297"/>
              <a:ext cx="9026435" cy="2053224"/>
            </a:xfrm>
            <a:prstGeom prst="rect">
              <a:avLst/>
            </a:prstGeom>
          </p:spPr>
        </p:pic>
        <p:pic>
          <p:nvPicPr>
            <p:cNvPr id="19" name="Picture 18">
              <a:extLst>
                <a:ext uri="{FF2B5EF4-FFF2-40B4-BE49-F238E27FC236}">
                  <a16:creationId xmlns:a16="http://schemas.microsoft.com/office/drawing/2014/main" id="{59ADD184-43CE-A90E-3E28-3CF8BDEF7E41}"/>
                </a:ext>
              </a:extLst>
            </p:cNvPr>
            <p:cNvPicPr>
              <a:picLocks noChangeAspect="1"/>
            </p:cNvPicPr>
            <p:nvPr/>
          </p:nvPicPr>
          <p:blipFill>
            <a:blip r:embed="rId4"/>
            <a:stretch>
              <a:fillRect/>
            </a:stretch>
          </p:blipFill>
          <p:spPr>
            <a:xfrm>
              <a:off x="143691" y="4055151"/>
              <a:ext cx="9026435" cy="2054859"/>
            </a:xfrm>
            <a:prstGeom prst="rect">
              <a:avLst/>
            </a:prstGeom>
          </p:spPr>
        </p:pic>
      </p:grpSp>
    </p:spTree>
    <p:extLst>
      <p:ext uri="{BB962C8B-B14F-4D97-AF65-F5344CB8AC3E}">
        <p14:creationId xmlns:p14="http://schemas.microsoft.com/office/powerpoint/2010/main" val="36380684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D80ABB-514E-3C0A-FDF5-8AFCAA408C98}"/>
              </a:ext>
            </a:extLst>
          </p:cNvPr>
          <p:cNvSpPr>
            <a:spLocks noGrp="1"/>
          </p:cNvSpPr>
          <p:nvPr>
            <p:ph type="title"/>
          </p:nvPr>
        </p:nvSpPr>
        <p:spPr>
          <a:xfrm>
            <a:off x="2933701" y="568961"/>
            <a:ext cx="8420100" cy="1157152"/>
          </a:xfrm>
        </p:spPr>
        <p:txBody>
          <a:bodyPr>
            <a:normAutofit/>
          </a:bodyPr>
          <a:lstStyle/>
          <a:p>
            <a:r>
              <a:rPr lang="en-US" dirty="0"/>
              <a:t>6. Software tools</a:t>
            </a:r>
          </a:p>
        </p:txBody>
      </p:sp>
      <p:sp>
        <p:nvSpPr>
          <p:cNvPr id="7" name="Text Placeholder 6">
            <a:extLst>
              <a:ext uri="{FF2B5EF4-FFF2-40B4-BE49-F238E27FC236}">
                <a16:creationId xmlns:a16="http://schemas.microsoft.com/office/drawing/2014/main" id="{2D81B22D-8852-F719-F585-B163E71A2DEF}"/>
              </a:ext>
            </a:extLst>
          </p:cNvPr>
          <p:cNvSpPr>
            <a:spLocks noGrp="1"/>
          </p:cNvSpPr>
          <p:nvPr>
            <p:ph type="body" idx="1"/>
          </p:nvPr>
        </p:nvSpPr>
        <p:spPr>
          <a:xfrm>
            <a:off x="2933700" y="2256605"/>
            <a:ext cx="6185851" cy="464499"/>
          </a:xfrm>
        </p:spPr>
        <p:txBody>
          <a:bodyPr>
            <a:noAutofit/>
          </a:bodyPr>
          <a:lstStyle/>
          <a:p>
            <a:r>
              <a:rPr lang="en-US" sz="24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 Exercise 3: Conformance Checking</a:t>
            </a:r>
          </a:p>
        </p:txBody>
      </p:sp>
      <p:sp>
        <p:nvSpPr>
          <p:cNvPr id="9" name="Content Placeholder 8">
            <a:extLst>
              <a:ext uri="{FF2B5EF4-FFF2-40B4-BE49-F238E27FC236}">
                <a16:creationId xmlns:a16="http://schemas.microsoft.com/office/drawing/2014/main" id="{D83ACB00-99C1-2C6C-CAC0-A49D3019AF4B}"/>
              </a:ext>
            </a:extLst>
          </p:cNvPr>
          <p:cNvSpPr>
            <a:spLocks noGrp="1"/>
          </p:cNvSpPr>
          <p:nvPr>
            <p:ph sz="half" idx="13"/>
          </p:nvPr>
        </p:nvSpPr>
        <p:spPr>
          <a:xfrm>
            <a:off x="2933700" y="2806768"/>
            <a:ext cx="6653645" cy="3679092"/>
          </a:xfrm>
        </p:spPr>
        <p:txBody>
          <a:bodyPr>
            <a:normAutofit lnSpcReduction="10000"/>
          </a:bodyPr>
          <a:lstStyle/>
          <a:p>
            <a:r>
              <a:rPr lang="en-US" sz="2000" b="1" dirty="0">
                <a:latin typeface="Tenorite" panose="00000500000000000000" pitchFamily="2" charset="0"/>
                <a:ea typeface="Times New Roman" panose="02020603050405020304" pitchFamily="18" charset="0"/>
              </a:rPr>
              <a:t>Objective:</a:t>
            </a:r>
            <a:r>
              <a:rPr lang="en-US" sz="2000" dirty="0">
                <a:latin typeface="Tenorite" panose="00000500000000000000" pitchFamily="2" charset="0"/>
                <a:ea typeface="Times New Roman" panose="02020603050405020304" pitchFamily="18" charset="0"/>
              </a:rPr>
              <a:t> Compare discovered process models with existing models to check for conformance.</a:t>
            </a:r>
          </a:p>
          <a:p>
            <a:r>
              <a:rPr lang="en-US" sz="2000" b="1" dirty="0">
                <a:latin typeface="Tenorite" panose="00000500000000000000" pitchFamily="2" charset="0"/>
                <a:ea typeface="Times New Roman" panose="02020603050405020304" pitchFamily="18" charset="0"/>
              </a:rPr>
              <a:t>Tool:</a:t>
            </a:r>
            <a:r>
              <a:rPr lang="en-US" sz="2000" dirty="0">
                <a:latin typeface="Tenorite" panose="00000500000000000000" pitchFamily="2" charset="0"/>
                <a:ea typeface="Times New Roman" panose="02020603050405020304" pitchFamily="18" charset="0"/>
              </a:rPr>
              <a:t> Pm4py</a:t>
            </a:r>
          </a:p>
          <a:p>
            <a:r>
              <a:rPr lang="en-US" sz="2000" b="1" dirty="0">
                <a:latin typeface="Tenorite" panose="00000500000000000000" pitchFamily="2" charset="0"/>
                <a:ea typeface="Times New Roman" panose="02020603050405020304" pitchFamily="18" charset="0"/>
              </a:rPr>
              <a:t>Tasks:</a:t>
            </a:r>
          </a:p>
          <a:p>
            <a:pPr marL="285744" indent="-285744">
              <a:buFont typeface="Arial" panose="020B0604020202020204" pitchFamily="34" charset="0"/>
              <a:buChar char="•"/>
            </a:pPr>
            <a:r>
              <a:rPr lang="en-US" sz="2000" dirty="0">
                <a:latin typeface="Tenorite" panose="00000500000000000000" pitchFamily="2" charset="0"/>
                <a:ea typeface="Times New Roman" panose="02020603050405020304" pitchFamily="18" charset="0"/>
              </a:rPr>
              <a:t>Import a discovered process model and a reference model.</a:t>
            </a:r>
          </a:p>
          <a:p>
            <a:pPr marL="285744" indent="-285744">
              <a:buFont typeface="Arial" panose="020B0604020202020204" pitchFamily="34" charset="0"/>
              <a:buChar char="•"/>
            </a:pPr>
            <a:r>
              <a:rPr lang="en-US" sz="2000" dirty="0">
                <a:latin typeface="Tenorite" panose="00000500000000000000" pitchFamily="2" charset="0"/>
                <a:ea typeface="Times New Roman" panose="02020603050405020304" pitchFamily="18" charset="0"/>
              </a:rPr>
              <a:t>Perform conformance checking using token-based replay.</a:t>
            </a:r>
          </a:p>
          <a:p>
            <a:pPr marL="285744" indent="-285744">
              <a:buFont typeface="Arial" panose="020B0604020202020204" pitchFamily="34" charset="0"/>
              <a:buChar char="•"/>
            </a:pPr>
            <a:r>
              <a:rPr lang="en-US" sz="2000" dirty="0">
                <a:latin typeface="Tenorite" panose="00000500000000000000" pitchFamily="2" charset="0"/>
                <a:ea typeface="Times New Roman" panose="02020603050405020304" pitchFamily="18" charset="0"/>
              </a:rPr>
              <a:t>Analyze deviations and generate conformance metrics.</a:t>
            </a:r>
          </a:p>
        </p:txBody>
      </p:sp>
      <p:sp>
        <p:nvSpPr>
          <p:cNvPr id="4" name="Slide Number Placeholder 3">
            <a:extLst>
              <a:ext uri="{FF2B5EF4-FFF2-40B4-BE49-F238E27FC236}">
                <a16:creationId xmlns:a16="http://schemas.microsoft.com/office/drawing/2014/main" id="{F93BABE9-43F5-567E-52E6-7EB9FFD18D18}"/>
              </a:ext>
            </a:extLst>
          </p:cNvPr>
          <p:cNvSpPr>
            <a:spLocks noGrp="1"/>
          </p:cNvSpPr>
          <p:nvPr>
            <p:ph type="sldNum" sz="quarter" idx="12"/>
          </p:nvPr>
        </p:nvSpPr>
        <p:spPr/>
        <p:txBody>
          <a:bodyPr/>
          <a:lstStyle/>
          <a:p>
            <a:fld id="{A49DFD55-3C28-40EF-9E31-A92D2E4017FF}" type="slidenum">
              <a:rPr lang="en-US" sz="1000" smtClean="0"/>
              <a:pPr/>
              <a:t>82</a:t>
            </a:fld>
            <a:endParaRPr lang="en-US" sz="1000"/>
          </a:p>
        </p:txBody>
      </p:sp>
    </p:spTree>
    <p:extLst>
      <p:ext uri="{BB962C8B-B14F-4D97-AF65-F5344CB8AC3E}">
        <p14:creationId xmlns:p14="http://schemas.microsoft.com/office/powerpoint/2010/main" val="25155075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CB8645-4A76-7016-12EC-70308603E791}"/>
              </a:ext>
            </a:extLst>
          </p:cNvPr>
          <p:cNvSpPr>
            <a:spLocks noGrp="1"/>
          </p:cNvSpPr>
          <p:nvPr>
            <p:ph type="title"/>
          </p:nvPr>
        </p:nvSpPr>
        <p:spPr/>
        <p:txBody>
          <a:bodyPr>
            <a:normAutofit/>
          </a:bodyPr>
          <a:lstStyle/>
          <a:p>
            <a:r>
              <a:rPr lang="en-US" sz="2800" b="1" cap="none" dirty="0"/>
              <a:t>Conformance checking with TBR</a:t>
            </a:r>
          </a:p>
        </p:txBody>
      </p:sp>
      <p:sp>
        <p:nvSpPr>
          <p:cNvPr id="7" name="Slide Number Placeholder 6">
            <a:extLst>
              <a:ext uri="{FF2B5EF4-FFF2-40B4-BE49-F238E27FC236}">
                <a16:creationId xmlns:a16="http://schemas.microsoft.com/office/drawing/2014/main" id="{E94B42A9-FFD2-8D7E-8B34-FA62835BE8AE}"/>
              </a:ext>
            </a:extLst>
          </p:cNvPr>
          <p:cNvSpPr>
            <a:spLocks noGrp="1"/>
          </p:cNvSpPr>
          <p:nvPr>
            <p:ph type="sldNum" sz="quarter" idx="12"/>
          </p:nvPr>
        </p:nvSpPr>
        <p:spPr/>
        <p:txBody>
          <a:bodyPr/>
          <a:lstStyle/>
          <a:p>
            <a:fld id="{A49DFD55-3C28-40EF-9E31-A92D2E4017FF}" type="slidenum">
              <a:rPr lang="en-US" smtClean="0"/>
              <a:pPr/>
              <a:t>83</a:t>
            </a:fld>
            <a:endParaRPr lang="en-US"/>
          </a:p>
        </p:txBody>
      </p:sp>
      <p:pic>
        <p:nvPicPr>
          <p:cNvPr id="11" name="Picture 10">
            <a:extLst>
              <a:ext uri="{FF2B5EF4-FFF2-40B4-BE49-F238E27FC236}">
                <a16:creationId xmlns:a16="http://schemas.microsoft.com/office/drawing/2014/main" id="{F7A55123-9AC6-98DF-0CBF-3F4659D9D8F0}"/>
              </a:ext>
            </a:extLst>
          </p:cNvPr>
          <p:cNvPicPr>
            <a:picLocks noChangeAspect="1"/>
          </p:cNvPicPr>
          <p:nvPr/>
        </p:nvPicPr>
        <p:blipFill>
          <a:blip r:embed="rId3"/>
          <a:stretch>
            <a:fillRect/>
          </a:stretch>
        </p:blipFill>
        <p:spPr>
          <a:xfrm>
            <a:off x="894806" y="1641006"/>
            <a:ext cx="9659983" cy="4851867"/>
          </a:xfrm>
          <a:prstGeom prst="rect">
            <a:avLst/>
          </a:prstGeom>
        </p:spPr>
      </p:pic>
    </p:spTree>
    <p:extLst>
      <p:ext uri="{BB962C8B-B14F-4D97-AF65-F5344CB8AC3E}">
        <p14:creationId xmlns:p14="http://schemas.microsoft.com/office/powerpoint/2010/main" val="24453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CB8645-4A76-7016-12EC-70308603E791}"/>
              </a:ext>
            </a:extLst>
          </p:cNvPr>
          <p:cNvSpPr>
            <a:spLocks noGrp="1"/>
          </p:cNvSpPr>
          <p:nvPr>
            <p:ph type="title"/>
          </p:nvPr>
        </p:nvSpPr>
        <p:spPr/>
        <p:txBody>
          <a:bodyPr>
            <a:normAutofit/>
          </a:bodyPr>
          <a:lstStyle/>
          <a:p>
            <a:r>
              <a:rPr lang="en-US" sz="2800" b="1" cap="none" dirty="0"/>
              <a:t>Conformance checking with TBR</a:t>
            </a:r>
          </a:p>
        </p:txBody>
      </p:sp>
      <p:sp>
        <p:nvSpPr>
          <p:cNvPr id="7" name="Slide Number Placeholder 6">
            <a:extLst>
              <a:ext uri="{FF2B5EF4-FFF2-40B4-BE49-F238E27FC236}">
                <a16:creationId xmlns:a16="http://schemas.microsoft.com/office/drawing/2014/main" id="{E94B42A9-FFD2-8D7E-8B34-FA62835BE8AE}"/>
              </a:ext>
            </a:extLst>
          </p:cNvPr>
          <p:cNvSpPr>
            <a:spLocks noGrp="1"/>
          </p:cNvSpPr>
          <p:nvPr>
            <p:ph type="sldNum" sz="quarter" idx="12"/>
          </p:nvPr>
        </p:nvSpPr>
        <p:spPr/>
        <p:txBody>
          <a:bodyPr/>
          <a:lstStyle/>
          <a:p>
            <a:fld id="{A49DFD55-3C28-40EF-9E31-A92D2E4017FF}" type="slidenum">
              <a:rPr lang="en-US" smtClean="0"/>
              <a:pPr/>
              <a:t>84</a:t>
            </a:fld>
            <a:endParaRPr lang="en-US"/>
          </a:p>
        </p:txBody>
      </p:sp>
      <p:pic>
        <p:nvPicPr>
          <p:cNvPr id="3" name="Picture 2">
            <a:extLst>
              <a:ext uri="{FF2B5EF4-FFF2-40B4-BE49-F238E27FC236}">
                <a16:creationId xmlns:a16="http://schemas.microsoft.com/office/drawing/2014/main" id="{3FB12442-DBD6-FBDF-DAD8-1F085267A981}"/>
              </a:ext>
            </a:extLst>
          </p:cNvPr>
          <p:cNvPicPr>
            <a:picLocks noChangeAspect="1"/>
          </p:cNvPicPr>
          <p:nvPr/>
        </p:nvPicPr>
        <p:blipFill>
          <a:blip r:embed="rId3"/>
          <a:stretch>
            <a:fillRect/>
          </a:stretch>
        </p:blipFill>
        <p:spPr>
          <a:xfrm>
            <a:off x="3066473" y="1784404"/>
            <a:ext cx="8822354" cy="4365406"/>
          </a:xfrm>
          <a:prstGeom prst="rect">
            <a:avLst/>
          </a:prstGeom>
        </p:spPr>
      </p:pic>
      <p:sp>
        <p:nvSpPr>
          <p:cNvPr id="4" name="TextBox 3">
            <a:extLst>
              <a:ext uri="{FF2B5EF4-FFF2-40B4-BE49-F238E27FC236}">
                <a16:creationId xmlns:a16="http://schemas.microsoft.com/office/drawing/2014/main" id="{165E259C-96CB-1D46-F64C-1CBCE34E4CEE}"/>
              </a:ext>
            </a:extLst>
          </p:cNvPr>
          <p:cNvSpPr txBox="1"/>
          <p:nvPr/>
        </p:nvSpPr>
        <p:spPr>
          <a:xfrm>
            <a:off x="180108" y="3089944"/>
            <a:ext cx="2429163" cy="1754326"/>
          </a:xfrm>
          <a:prstGeom prst="rect">
            <a:avLst/>
          </a:prstGeom>
          <a:noFill/>
        </p:spPr>
        <p:txBody>
          <a:bodyPr wrap="square" rtlCol="0">
            <a:spAutoFit/>
          </a:bodyPr>
          <a:lstStyle/>
          <a:p>
            <a:r>
              <a:rPr lang="en-US" dirty="0"/>
              <a:t>No traces perfectly fit the process model.</a:t>
            </a:r>
            <a:br>
              <a:rPr lang="en-US" dirty="0"/>
            </a:br>
            <a:br>
              <a:rPr lang="en-US" dirty="0"/>
            </a:br>
            <a:r>
              <a:rPr lang="en-US" dirty="0"/>
              <a:t>However, there is a significant fitness of 87.5%</a:t>
            </a:r>
          </a:p>
        </p:txBody>
      </p:sp>
    </p:spTree>
    <p:extLst>
      <p:ext uri="{BB962C8B-B14F-4D97-AF65-F5344CB8AC3E}">
        <p14:creationId xmlns:p14="http://schemas.microsoft.com/office/powerpoint/2010/main" val="1422198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D80ABB-514E-3C0A-FDF5-8AFCAA408C98}"/>
              </a:ext>
            </a:extLst>
          </p:cNvPr>
          <p:cNvSpPr>
            <a:spLocks noGrp="1"/>
          </p:cNvSpPr>
          <p:nvPr>
            <p:ph type="title"/>
          </p:nvPr>
        </p:nvSpPr>
        <p:spPr/>
        <p:txBody>
          <a:bodyPr/>
          <a:lstStyle/>
          <a:p>
            <a:r>
              <a:rPr lang="en-US" dirty="0"/>
              <a:t>6. Software tools</a:t>
            </a:r>
          </a:p>
        </p:txBody>
      </p:sp>
      <p:sp>
        <p:nvSpPr>
          <p:cNvPr id="7" name="Text Placeholder 6">
            <a:extLst>
              <a:ext uri="{FF2B5EF4-FFF2-40B4-BE49-F238E27FC236}">
                <a16:creationId xmlns:a16="http://schemas.microsoft.com/office/drawing/2014/main" id="{2D81B22D-8852-F719-F585-B163E71A2DEF}"/>
              </a:ext>
            </a:extLst>
          </p:cNvPr>
          <p:cNvSpPr>
            <a:spLocks noGrp="1"/>
          </p:cNvSpPr>
          <p:nvPr>
            <p:ph type="body" idx="1"/>
          </p:nvPr>
        </p:nvSpPr>
        <p:spPr>
          <a:xfrm>
            <a:off x="2933700" y="2797256"/>
            <a:ext cx="4215245" cy="464499"/>
          </a:xfrm>
        </p:spPr>
        <p:txBody>
          <a:bodyPr>
            <a:normAutofit/>
          </a:bodyPr>
          <a:lstStyle/>
          <a:p>
            <a:r>
              <a:rPr lang="en-US" sz="20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Exercise 4: Bottleneck Analysis</a:t>
            </a:r>
          </a:p>
          <a:p>
            <a:endParaRPr lang="en-US" sz="2000" dirty="0"/>
          </a:p>
        </p:txBody>
      </p:sp>
      <p:sp>
        <p:nvSpPr>
          <p:cNvPr id="9" name="Content Placeholder 8">
            <a:extLst>
              <a:ext uri="{FF2B5EF4-FFF2-40B4-BE49-F238E27FC236}">
                <a16:creationId xmlns:a16="http://schemas.microsoft.com/office/drawing/2014/main" id="{D83ACB00-99C1-2C6C-CAC0-A49D3019AF4B}"/>
              </a:ext>
            </a:extLst>
          </p:cNvPr>
          <p:cNvSpPr>
            <a:spLocks noGrp="1"/>
          </p:cNvSpPr>
          <p:nvPr>
            <p:ph sz="half" idx="13"/>
          </p:nvPr>
        </p:nvSpPr>
        <p:spPr>
          <a:xfrm>
            <a:off x="2933701" y="3251596"/>
            <a:ext cx="7392555" cy="3234264"/>
          </a:xfrm>
        </p:spPr>
        <p:txBody>
          <a:bodyPr>
            <a:normAutofit/>
          </a:bodyPr>
          <a:lstStyle/>
          <a:p>
            <a:r>
              <a:rPr lang="en-US" b="1" dirty="0">
                <a:latin typeface="Tenorite" panose="00000500000000000000" pitchFamily="2" charset="0"/>
                <a:ea typeface="Times New Roman" panose="02020603050405020304" pitchFamily="18" charset="0"/>
              </a:rPr>
              <a:t>Objective:</a:t>
            </a:r>
            <a:r>
              <a:rPr lang="en-US" dirty="0">
                <a:latin typeface="Tenorite" panose="00000500000000000000" pitchFamily="2" charset="0"/>
                <a:ea typeface="Times New Roman" panose="02020603050405020304" pitchFamily="18" charset="0"/>
              </a:rPr>
              <a:t> Identify and analyze bottlenecks in a process.</a:t>
            </a:r>
          </a:p>
          <a:p>
            <a:r>
              <a:rPr lang="en-US" b="1" dirty="0">
                <a:latin typeface="Tenorite" panose="00000500000000000000" pitchFamily="2" charset="0"/>
                <a:ea typeface="Times New Roman" panose="02020603050405020304" pitchFamily="18" charset="0"/>
              </a:rPr>
              <a:t>Tool:</a:t>
            </a:r>
            <a:r>
              <a:rPr lang="en-US" dirty="0">
                <a:latin typeface="Tenorite" panose="00000500000000000000" pitchFamily="2" charset="0"/>
                <a:ea typeface="Times New Roman" panose="02020603050405020304" pitchFamily="18" charset="0"/>
              </a:rPr>
              <a:t> Pm4py, Disco</a:t>
            </a:r>
          </a:p>
          <a:p>
            <a:r>
              <a:rPr lang="en-US" b="1" dirty="0">
                <a:latin typeface="Tenorite" panose="00000500000000000000" pitchFamily="2" charset="0"/>
                <a:ea typeface="Times New Roman" panose="02020603050405020304" pitchFamily="18" charset="0"/>
              </a:rPr>
              <a:t>Tasks: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Import a sample event log.</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Visualize the process and identify stages with high waiting times.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Analyze the impact of bottlenecks on overall process performance.</a:t>
            </a:r>
          </a:p>
        </p:txBody>
      </p:sp>
      <p:sp>
        <p:nvSpPr>
          <p:cNvPr id="4" name="Slide Number Placeholder 3">
            <a:extLst>
              <a:ext uri="{FF2B5EF4-FFF2-40B4-BE49-F238E27FC236}">
                <a16:creationId xmlns:a16="http://schemas.microsoft.com/office/drawing/2014/main" id="{F93BABE9-43F5-567E-52E6-7EB9FFD18D18}"/>
              </a:ext>
            </a:extLst>
          </p:cNvPr>
          <p:cNvSpPr>
            <a:spLocks noGrp="1"/>
          </p:cNvSpPr>
          <p:nvPr>
            <p:ph type="sldNum" sz="quarter" idx="12"/>
          </p:nvPr>
        </p:nvSpPr>
        <p:spPr/>
        <p:txBody>
          <a:bodyPr/>
          <a:lstStyle/>
          <a:p>
            <a:fld id="{A49DFD55-3C28-40EF-9E31-A92D2E4017FF}" type="slidenum">
              <a:rPr lang="en-US" smtClean="0"/>
              <a:pPr/>
              <a:t>85</a:t>
            </a:fld>
            <a:endParaRPr lang="en-US"/>
          </a:p>
        </p:txBody>
      </p:sp>
    </p:spTree>
    <p:extLst>
      <p:ext uri="{BB962C8B-B14F-4D97-AF65-F5344CB8AC3E}">
        <p14:creationId xmlns:p14="http://schemas.microsoft.com/office/powerpoint/2010/main" val="21197744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9DB12D-CEA9-4AD4-B1FD-8B9911B09FE1}"/>
              </a:ext>
            </a:extLst>
          </p:cNvPr>
          <p:cNvSpPr>
            <a:spLocks noGrp="1"/>
          </p:cNvSpPr>
          <p:nvPr>
            <p:ph type="title"/>
          </p:nvPr>
        </p:nvSpPr>
        <p:spPr>
          <a:xfrm>
            <a:off x="558800" y="806519"/>
            <a:ext cx="5465234" cy="1325563"/>
          </a:xfrm>
        </p:spPr>
        <p:txBody>
          <a:bodyPr/>
          <a:lstStyle/>
          <a:p>
            <a:pPr algn="l"/>
            <a:r>
              <a:rPr lang="en-US" dirty="0"/>
              <a:t>Insurance process animation</a:t>
            </a:r>
          </a:p>
        </p:txBody>
      </p:sp>
      <p:sp>
        <p:nvSpPr>
          <p:cNvPr id="7" name="Slide Number Placeholder 6">
            <a:extLst>
              <a:ext uri="{FF2B5EF4-FFF2-40B4-BE49-F238E27FC236}">
                <a16:creationId xmlns:a16="http://schemas.microsoft.com/office/drawing/2014/main" id="{A3630429-99A3-6FB5-F1A0-B3CBF14BA1D2}"/>
              </a:ext>
            </a:extLst>
          </p:cNvPr>
          <p:cNvSpPr>
            <a:spLocks noGrp="1"/>
          </p:cNvSpPr>
          <p:nvPr>
            <p:ph type="sldNum" sz="quarter" idx="12"/>
          </p:nvPr>
        </p:nvSpPr>
        <p:spPr/>
        <p:txBody>
          <a:bodyPr/>
          <a:lstStyle/>
          <a:p>
            <a:fld id="{A49DFD55-3C28-40EF-9E31-A92D2E4017FF}" type="slidenum">
              <a:rPr lang="en-US" smtClean="0"/>
              <a:pPr/>
              <a:t>86</a:t>
            </a:fld>
            <a:endParaRPr lang="en-US"/>
          </a:p>
        </p:txBody>
      </p:sp>
      <p:sp>
        <p:nvSpPr>
          <p:cNvPr id="12" name="TextBox 11">
            <a:extLst>
              <a:ext uri="{FF2B5EF4-FFF2-40B4-BE49-F238E27FC236}">
                <a16:creationId xmlns:a16="http://schemas.microsoft.com/office/drawing/2014/main" id="{20475009-917D-82E2-AA08-B61DD3D38AC1}"/>
              </a:ext>
            </a:extLst>
          </p:cNvPr>
          <p:cNvSpPr txBox="1"/>
          <p:nvPr/>
        </p:nvSpPr>
        <p:spPr>
          <a:xfrm>
            <a:off x="673100" y="2413000"/>
            <a:ext cx="3539067" cy="2585323"/>
          </a:xfrm>
          <a:prstGeom prst="rect">
            <a:avLst/>
          </a:prstGeom>
          <a:noFill/>
        </p:spPr>
        <p:txBody>
          <a:bodyPr wrap="square" rtlCol="0">
            <a:spAutoFit/>
          </a:bodyPr>
          <a:lstStyle/>
          <a:p>
            <a:r>
              <a:rPr lang="en-US" dirty="0"/>
              <a:t>The process is visualized, and we can see the </a:t>
            </a:r>
            <a:r>
              <a:rPr lang="en-US" dirty="0">
                <a:solidFill>
                  <a:schemeClr val="accent2"/>
                </a:solidFill>
              </a:rPr>
              <a:t>bottlenecks</a:t>
            </a:r>
            <a:r>
              <a:rPr lang="en-US" dirty="0"/>
              <a:t>.</a:t>
            </a:r>
          </a:p>
          <a:p>
            <a:endParaRPr lang="en-US" dirty="0"/>
          </a:p>
          <a:p>
            <a:r>
              <a:rPr lang="en-US" dirty="0"/>
              <a:t>There are high waiting times particularly in between FNOL and assigning a claim.</a:t>
            </a:r>
          </a:p>
          <a:p>
            <a:endParaRPr lang="en-US" dirty="0"/>
          </a:p>
          <a:p>
            <a:r>
              <a:rPr lang="en-US" dirty="0"/>
              <a:t>There is also some lag before arriving at a claim decision.</a:t>
            </a:r>
          </a:p>
        </p:txBody>
      </p:sp>
      <p:pic>
        <p:nvPicPr>
          <p:cNvPr id="14" name="Screen Recording 13">
            <a:hlinkClick r:id="" action="ppaction://media"/>
            <a:extLst>
              <a:ext uri="{FF2B5EF4-FFF2-40B4-BE49-F238E27FC236}">
                <a16:creationId xmlns:a16="http://schemas.microsoft.com/office/drawing/2014/main" id="{1DF543A1-7626-38B5-53ED-9E06C548BAF4}"/>
              </a:ext>
            </a:extLst>
          </p:cNvPr>
          <p:cNvPicPr>
            <a:picLocks noChangeAspect="1"/>
          </p:cNvPicPr>
          <p:nvPr>
            <a:videoFile r:link="rId1"/>
            <p:extLst>
              <p:ext uri="{DAA4B4D4-6D71-4841-9C94-3DE7FCFB9230}">
                <p14:media xmlns:p14="http://schemas.microsoft.com/office/powerpoint/2010/main" r:embed="rId2">
                  <p14:trim st="3800" end="0.5"/>
                </p14:media>
              </p:ext>
            </p:extLst>
          </p:nvPr>
        </p:nvPicPr>
        <p:blipFill>
          <a:blip r:embed="rId4"/>
          <a:stretch>
            <a:fillRect/>
          </a:stretch>
        </p:blipFill>
        <p:spPr>
          <a:xfrm>
            <a:off x="7564965" y="286810"/>
            <a:ext cx="2573867" cy="6434666"/>
          </a:xfrm>
          <a:prstGeom prst="rect">
            <a:avLst/>
          </a:prstGeom>
        </p:spPr>
      </p:pic>
      <p:sp>
        <p:nvSpPr>
          <p:cNvPr id="15" name="TextBox 14">
            <a:extLst>
              <a:ext uri="{FF2B5EF4-FFF2-40B4-BE49-F238E27FC236}">
                <a16:creationId xmlns:a16="http://schemas.microsoft.com/office/drawing/2014/main" id="{591BDADE-302F-6C88-1FEB-7BE5B31A8CDC}"/>
              </a:ext>
            </a:extLst>
          </p:cNvPr>
          <p:cNvSpPr txBox="1"/>
          <p:nvPr/>
        </p:nvSpPr>
        <p:spPr>
          <a:xfrm>
            <a:off x="808567" y="5969000"/>
            <a:ext cx="3251200" cy="369332"/>
          </a:xfrm>
          <a:prstGeom prst="rect">
            <a:avLst/>
          </a:prstGeom>
          <a:noFill/>
        </p:spPr>
        <p:txBody>
          <a:bodyPr wrap="square" rtlCol="0">
            <a:spAutoFit/>
          </a:bodyPr>
          <a:lstStyle/>
          <a:p>
            <a:r>
              <a:rPr lang="en-US" b="1" dirty="0"/>
              <a:t>NB: This is a video, press play.</a:t>
            </a:r>
          </a:p>
        </p:txBody>
      </p:sp>
    </p:spTree>
    <p:extLst>
      <p:ext uri="{BB962C8B-B14F-4D97-AF65-F5344CB8AC3E}">
        <p14:creationId xmlns:p14="http://schemas.microsoft.com/office/powerpoint/2010/main" val="42295374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BD77-29AD-6681-8FE0-C06B7304CBD5}"/>
              </a:ext>
            </a:extLst>
          </p:cNvPr>
          <p:cNvSpPr>
            <a:spLocks noGrp="1"/>
          </p:cNvSpPr>
          <p:nvPr>
            <p:ph type="title"/>
          </p:nvPr>
        </p:nvSpPr>
        <p:spPr>
          <a:xfrm>
            <a:off x="503474" y="1753705"/>
            <a:ext cx="3785814" cy="544343"/>
          </a:xfrm>
        </p:spPr>
        <p:txBody>
          <a:bodyPr>
            <a:normAutofit/>
          </a:bodyPr>
          <a:lstStyle/>
          <a:p>
            <a:pPr algn="l"/>
            <a:r>
              <a:rPr lang="en-US" sz="2000" dirty="0"/>
              <a:t>Pm4py timestamps</a:t>
            </a:r>
          </a:p>
        </p:txBody>
      </p:sp>
      <p:sp>
        <p:nvSpPr>
          <p:cNvPr id="4" name="Slide Number Placeholder 3">
            <a:extLst>
              <a:ext uri="{FF2B5EF4-FFF2-40B4-BE49-F238E27FC236}">
                <a16:creationId xmlns:a16="http://schemas.microsoft.com/office/drawing/2014/main" id="{CD601D04-E618-0F35-90E0-4B7D5D67AE41}"/>
              </a:ext>
            </a:extLst>
          </p:cNvPr>
          <p:cNvSpPr>
            <a:spLocks noGrp="1"/>
          </p:cNvSpPr>
          <p:nvPr>
            <p:ph type="sldNum" sz="quarter" idx="12"/>
          </p:nvPr>
        </p:nvSpPr>
        <p:spPr/>
        <p:txBody>
          <a:bodyPr/>
          <a:lstStyle/>
          <a:p>
            <a:fld id="{A49DFD55-3C28-40EF-9E31-A92D2E4017FF}" type="slidenum">
              <a:rPr lang="en-US" smtClean="0"/>
              <a:pPr/>
              <a:t>87</a:t>
            </a:fld>
            <a:endParaRPr lang="en-US"/>
          </a:p>
        </p:txBody>
      </p:sp>
      <p:pic>
        <p:nvPicPr>
          <p:cNvPr id="6" name="Picture 5">
            <a:extLst>
              <a:ext uri="{FF2B5EF4-FFF2-40B4-BE49-F238E27FC236}">
                <a16:creationId xmlns:a16="http://schemas.microsoft.com/office/drawing/2014/main" id="{9D07961B-2248-83A9-D52D-BF3F996B7774}"/>
              </a:ext>
            </a:extLst>
          </p:cNvPr>
          <p:cNvPicPr>
            <a:picLocks noChangeAspect="1"/>
          </p:cNvPicPr>
          <p:nvPr/>
        </p:nvPicPr>
        <p:blipFill>
          <a:blip r:embed="rId2"/>
          <a:stretch>
            <a:fillRect/>
          </a:stretch>
        </p:blipFill>
        <p:spPr>
          <a:xfrm>
            <a:off x="4472235" y="485354"/>
            <a:ext cx="7386156" cy="5389776"/>
          </a:xfrm>
          <a:prstGeom prst="rect">
            <a:avLst/>
          </a:prstGeom>
        </p:spPr>
      </p:pic>
      <p:sp>
        <p:nvSpPr>
          <p:cNvPr id="7" name="TextBox 6">
            <a:extLst>
              <a:ext uri="{FF2B5EF4-FFF2-40B4-BE49-F238E27FC236}">
                <a16:creationId xmlns:a16="http://schemas.microsoft.com/office/drawing/2014/main" id="{506E5127-6561-57EB-77E8-7AC3B8FF261F}"/>
              </a:ext>
            </a:extLst>
          </p:cNvPr>
          <p:cNvSpPr txBox="1"/>
          <p:nvPr/>
        </p:nvSpPr>
        <p:spPr>
          <a:xfrm>
            <a:off x="570963" y="2695977"/>
            <a:ext cx="3335629" cy="2585323"/>
          </a:xfrm>
          <a:prstGeom prst="rect">
            <a:avLst/>
          </a:prstGeom>
          <a:noFill/>
        </p:spPr>
        <p:txBody>
          <a:bodyPr wrap="square" rtlCol="0">
            <a:spAutoFit/>
          </a:bodyPr>
          <a:lstStyle/>
          <a:p>
            <a:r>
              <a:rPr lang="en-US" dirty="0"/>
              <a:t>Timestamps are in seconds and need to be converted to a human readable format.</a:t>
            </a:r>
          </a:p>
          <a:p>
            <a:endParaRPr lang="en-US" dirty="0"/>
          </a:p>
          <a:p>
            <a:r>
              <a:rPr lang="en-US" dirty="0"/>
              <a:t>Any component of time that does not resolve to a complete unit of time is carried over. </a:t>
            </a:r>
          </a:p>
          <a:p>
            <a:endParaRPr lang="en-US" dirty="0"/>
          </a:p>
          <a:p>
            <a:r>
              <a:rPr lang="en-US" dirty="0"/>
              <a:t>E.g. 7 weeks, 1 day.</a:t>
            </a:r>
          </a:p>
        </p:txBody>
      </p:sp>
    </p:spTree>
    <p:extLst>
      <p:ext uri="{BB962C8B-B14F-4D97-AF65-F5344CB8AC3E}">
        <p14:creationId xmlns:p14="http://schemas.microsoft.com/office/powerpoint/2010/main" val="6072327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3BC7-4C29-E513-F5D8-2F27F49CFF8C}"/>
              </a:ext>
            </a:extLst>
          </p:cNvPr>
          <p:cNvSpPr>
            <a:spLocks noGrp="1"/>
          </p:cNvSpPr>
          <p:nvPr>
            <p:ph type="title"/>
          </p:nvPr>
        </p:nvSpPr>
        <p:spPr>
          <a:xfrm>
            <a:off x="700826" y="353552"/>
            <a:ext cx="10515600" cy="1325563"/>
          </a:xfrm>
        </p:spPr>
        <p:txBody>
          <a:bodyPr/>
          <a:lstStyle/>
          <a:p>
            <a:pPr algn="l"/>
            <a:r>
              <a:rPr lang="en-US" dirty="0"/>
              <a:t>Enhancing DFG diagram with case duration</a:t>
            </a:r>
          </a:p>
        </p:txBody>
      </p:sp>
      <p:sp>
        <p:nvSpPr>
          <p:cNvPr id="4" name="Slide Number Placeholder 3">
            <a:extLst>
              <a:ext uri="{FF2B5EF4-FFF2-40B4-BE49-F238E27FC236}">
                <a16:creationId xmlns:a16="http://schemas.microsoft.com/office/drawing/2014/main" id="{3C9599F6-2AF2-EF59-9509-7FE618245636}"/>
              </a:ext>
            </a:extLst>
          </p:cNvPr>
          <p:cNvSpPr>
            <a:spLocks noGrp="1"/>
          </p:cNvSpPr>
          <p:nvPr>
            <p:ph type="sldNum" sz="quarter" idx="12"/>
          </p:nvPr>
        </p:nvSpPr>
        <p:spPr/>
        <p:txBody>
          <a:bodyPr/>
          <a:lstStyle/>
          <a:p>
            <a:fld id="{A49DFD55-3C28-40EF-9E31-A92D2E4017FF}" type="slidenum">
              <a:rPr lang="en-US" smtClean="0"/>
              <a:pPr/>
              <a:t>88</a:t>
            </a:fld>
            <a:endParaRPr lang="en-US"/>
          </a:p>
        </p:txBody>
      </p:sp>
      <p:pic>
        <p:nvPicPr>
          <p:cNvPr id="12" name="Picture 11">
            <a:extLst>
              <a:ext uri="{FF2B5EF4-FFF2-40B4-BE49-F238E27FC236}">
                <a16:creationId xmlns:a16="http://schemas.microsoft.com/office/drawing/2014/main" id="{3B9DDE92-924C-E361-A69F-9ED4674A2D5F}"/>
              </a:ext>
            </a:extLst>
          </p:cNvPr>
          <p:cNvPicPr>
            <a:picLocks noChangeAspect="1"/>
          </p:cNvPicPr>
          <p:nvPr/>
        </p:nvPicPr>
        <p:blipFill>
          <a:blip r:embed="rId2"/>
          <a:stretch>
            <a:fillRect/>
          </a:stretch>
        </p:blipFill>
        <p:spPr>
          <a:xfrm>
            <a:off x="782393" y="2054279"/>
            <a:ext cx="5800436" cy="1324913"/>
          </a:xfrm>
          <a:prstGeom prst="rect">
            <a:avLst/>
          </a:prstGeom>
        </p:spPr>
      </p:pic>
      <p:cxnSp>
        <p:nvCxnSpPr>
          <p:cNvPr id="14" name="Connector: Curved 13">
            <a:extLst>
              <a:ext uri="{FF2B5EF4-FFF2-40B4-BE49-F238E27FC236}">
                <a16:creationId xmlns:a16="http://schemas.microsoft.com/office/drawing/2014/main" id="{69B3C89C-0AFE-4C51-A77E-710B0D843D9E}"/>
              </a:ext>
            </a:extLst>
          </p:cNvPr>
          <p:cNvCxnSpPr>
            <a:cxnSpLocks/>
          </p:cNvCxnSpPr>
          <p:nvPr/>
        </p:nvCxnSpPr>
        <p:spPr>
          <a:xfrm rot="16200000" flipH="1">
            <a:off x="6557524" y="2436319"/>
            <a:ext cx="1385265" cy="1334654"/>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23" name="Group 22">
            <a:extLst>
              <a:ext uri="{FF2B5EF4-FFF2-40B4-BE49-F238E27FC236}">
                <a16:creationId xmlns:a16="http://schemas.microsoft.com/office/drawing/2014/main" id="{EA3B3162-0292-601E-5434-233FE2F1576C}"/>
              </a:ext>
            </a:extLst>
          </p:cNvPr>
          <p:cNvGrpSpPr/>
          <p:nvPr/>
        </p:nvGrpSpPr>
        <p:grpSpPr>
          <a:xfrm>
            <a:off x="799565" y="2071451"/>
            <a:ext cx="10902908" cy="3999044"/>
            <a:chOff x="799565" y="2071451"/>
            <a:chExt cx="10902908" cy="3999044"/>
          </a:xfrm>
        </p:grpSpPr>
        <p:pic>
          <p:nvPicPr>
            <p:cNvPr id="10" name="Picture 9">
              <a:extLst>
                <a:ext uri="{FF2B5EF4-FFF2-40B4-BE49-F238E27FC236}">
                  <a16:creationId xmlns:a16="http://schemas.microsoft.com/office/drawing/2014/main" id="{224CE02A-FE5A-5A64-DED2-7B8B074AFC70}"/>
                </a:ext>
              </a:extLst>
            </p:cNvPr>
            <p:cNvPicPr>
              <a:picLocks noChangeAspect="1"/>
            </p:cNvPicPr>
            <p:nvPr/>
          </p:nvPicPr>
          <p:blipFill>
            <a:blip r:embed="rId3"/>
            <a:stretch>
              <a:fillRect/>
            </a:stretch>
          </p:blipFill>
          <p:spPr>
            <a:xfrm>
              <a:off x="1741054" y="3831629"/>
              <a:ext cx="9961419" cy="2238866"/>
            </a:xfrm>
            <a:prstGeom prst="rect">
              <a:avLst/>
            </a:prstGeom>
          </p:spPr>
        </p:pic>
        <p:pic>
          <p:nvPicPr>
            <p:cNvPr id="21" name="Picture 20">
              <a:extLst>
                <a:ext uri="{FF2B5EF4-FFF2-40B4-BE49-F238E27FC236}">
                  <a16:creationId xmlns:a16="http://schemas.microsoft.com/office/drawing/2014/main" id="{12DFCACC-F786-7F51-75E8-2A49924ED444}"/>
                </a:ext>
              </a:extLst>
            </p:cNvPr>
            <p:cNvPicPr>
              <a:picLocks noChangeAspect="1"/>
            </p:cNvPicPr>
            <p:nvPr/>
          </p:nvPicPr>
          <p:blipFill>
            <a:blip r:embed="rId2"/>
            <a:stretch>
              <a:fillRect/>
            </a:stretch>
          </p:blipFill>
          <p:spPr>
            <a:xfrm>
              <a:off x="799565" y="2071451"/>
              <a:ext cx="5800436" cy="1324913"/>
            </a:xfrm>
            <a:prstGeom prst="rect">
              <a:avLst/>
            </a:prstGeom>
          </p:spPr>
        </p:pic>
        <p:cxnSp>
          <p:nvCxnSpPr>
            <p:cNvPr id="22" name="Connector: Curved 21">
              <a:extLst>
                <a:ext uri="{FF2B5EF4-FFF2-40B4-BE49-F238E27FC236}">
                  <a16:creationId xmlns:a16="http://schemas.microsoft.com/office/drawing/2014/main" id="{A20DDE39-BEF8-89B6-E51B-F723DBC06BF2}"/>
                </a:ext>
              </a:extLst>
            </p:cNvPr>
            <p:cNvCxnSpPr>
              <a:cxnSpLocks/>
            </p:cNvCxnSpPr>
            <p:nvPr/>
          </p:nvCxnSpPr>
          <p:spPr>
            <a:xfrm rot="16200000" flipH="1">
              <a:off x="6574696" y="2453491"/>
              <a:ext cx="1385265" cy="1334654"/>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94829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3BC7-4C29-E513-F5D8-2F27F49CFF8C}"/>
              </a:ext>
            </a:extLst>
          </p:cNvPr>
          <p:cNvSpPr>
            <a:spLocks noGrp="1"/>
          </p:cNvSpPr>
          <p:nvPr>
            <p:ph type="title"/>
          </p:nvPr>
        </p:nvSpPr>
        <p:spPr>
          <a:xfrm>
            <a:off x="700826" y="353552"/>
            <a:ext cx="10515600" cy="1325563"/>
          </a:xfrm>
        </p:spPr>
        <p:txBody>
          <a:bodyPr/>
          <a:lstStyle/>
          <a:p>
            <a:pPr algn="l"/>
            <a:r>
              <a:rPr lang="en-US" dirty="0"/>
              <a:t>GETTING THE top VARIANT (by number of cases)</a:t>
            </a:r>
          </a:p>
        </p:txBody>
      </p:sp>
      <p:sp>
        <p:nvSpPr>
          <p:cNvPr id="4" name="Slide Number Placeholder 3">
            <a:extLst>
              <a:ext uri="{FF2B5EF4-FFF2-40B4-BE49-F238E27FC236}">
                <a16:creationId xmlns:a16="http://schemas.microsoft.com/office/drawing/2014/main" id="{3C9599F6-2AF2-EF59-9509-7FE618245636}"/>
              </a:ext>
            </a:extLst>
          </p:cNvPr>
          <p:cNvSpPr>
            <a:spLocks noGrp="1"/>
          </p:cNvSpPr>
          <p:nvPr>
            <p:ph type="sldNum" sz="quarter" idx="12"/>
          </p:nvPr>
        </p:nvSpPr>
        <p:spPr/>
        <p:txBody>
          <a:bodyPr/>
          <a:lstStyle/>
          <a:p>
            <a:fld id="{A49DFD55-3C28-40EF-9E31-A92D2E4017FF}" type="slidenum">
              <a:rPr lang="en-US" smtClean="0"/>
              <a:pPr/>
              <a:t>89</a:t>
            </a:fld>
            <a:endParaRPr lang="en-US"/>
          </a:p>
        </p:txBody>
      </p:sp>
      <p:grpSp>
        <p:nvGrpSpPr>
          <p:cNvPr id="8" name="Group 7">
            <a:extLst>
              <a:ext uri="{FF2B5EF4-FFF2-40B4-BE49-F238E27FC236}">
                <a16:creationId xmlns:a16="http://schemas.microsoft.com/office/drawing/2014/main" id="{35580032-78E3-F86E-6B51-AE84FB97E26A}"/>
              </a:ext>
            </a:extLst>
          </p:cNvPr>
          <p:cNvGrpSpPr/>
          <p:nvPr/>
        </p:nvGrpSpPr>
        <p:grpSpPr>
          <a:xfrm>
            <a:off x="700826" y="2268664"/>
            <a:ext cx="10515600" cy="3407032"/>
            <a:chOff x="700826" y="2268664"/>
            <a:chExt cx="10515600" cy="3407032"/>
          </a:xfrm>
        </p:grpSpPr>
        <p:cxnSp>
          <p:nvCxnSpPr>
            <p:cNvPr id="14" name="Connector: Curved 13">
              <a:extLst>
                <a:ext uri="{FF2B5EF4-FFF2-40B4-BE49-F238E27FC236}">
                  <a16:creationId xmlns:a16="http://schemas.microsoft.com/office/drawing/2014/main" id="{69B3C89C-0AFE-4C51-A77E-710B0D843D9E}"/>
                </a:ext>
              </a:extLst>
            </p:cNvPr>
            <p:cNvCxnSpPr>
              <a:cxnSpLocks/>
            </p:cNvCxnSpPr>
            <p:nvPr/>
          </p:nvCxnSpPr>
          <p:spPr>
            <a:xfrm rot="16200000" flipH="1">
              <a:off x="4414690" y="3497102"/>
              <a:ext cx="1385265" cy="1334654"/>
            </a:xfrm>
            <a:prstGeom prst="curved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pic>
          <p:nvPicPr>
            <p:cNvPr id="5" name="Picture 4">
              <a:extLst>
                <a:ext uri="{FF2B5EF4-FFF2-40B4-BE49-F238E27FC236}">
                  <a16:creationId xmlns:a16="http://schemas.microsoft.com/office/drawing/2014/main" id="{F61C290D-FFA3-9FB3-7F9C-C14873500516}"/>
                </a:ext>
              </a:extLst>
            </p:cNvPr>
            <p:cNvPicPr>
              <a:picLocks noChangeAspect="1"/>
            </p:cNvPicPr>
            <p:nvPr/>
          </p:nvPicPr>
          <p:blipFill rotWithShape="1">
            <a:blip r:embed="rId2"/>
            <a:srcRect l="4744"/>
            <a:stretch/>
          </p:blipFill>
          <p:spPr>
            <a:xfrm>
              <a:off x="700826" y="2268664"/>
              <a:ext cx="6722773" cy="1160336"/>
            </a:xfrm>
            <a:prstGeom prst="rect">
              <a:avLst/>
            </a:prstGeom>
          </p:spPr>
        </p:pic>
        <p:pic>
          <p:nvPicPr>
            <p:cNvPr id="7" name="Picture 6">
              <a:extLst>
                <a:ext uri="{FF2B5EF4-FFF2-40B4-BE49-F238E27FC236}">
                  <a16:creationId xmlns:a16="http://schemas.microsoft.com/office/drawing/2014/main" id="{362583A3-812E-6687-6D24-26CDEADAD110}"/>
                </a:ext>
              </a:extLst>
            </p:cNvPr>
            <p:cNvPicPr>
              <a:picLocks noChangeAspect="1"/>
            </p:cNvPicPr>
            <p:nvPr/>
          </p:nvPicPr>
          <p:blipFill>
            <a:blip r:embed="rId3"/>
            <a:stretch>
              <a:fillRect/>
            </a:stretch>
          </p:blipFill>
          <p:spPr>
            <a:xfrm>
              <a:off x="700826" y="4950482"/>
              <a:ext cx="10515600" cy="725214"/>
            </a:xfrm>
            <a:prstGeom prst="rect">
              <a:avLst/>
            </a:prstGeom>
          </p:spPr>
        </p:pic>
      </p:grpSp>
    </p:spTree>
    <p:extLst>
      <p:ext uri="{BB962C8B-B14F-4D97-AF65-F5344CB8AC3E}">
        <p14:creationId xmlns:p14="http://schemas.microsoft.com/office/powerpoint/2010/main" val="417429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20C8-A8FD-B797-CF04-A5611FC8E174}"/>
              </a:ext>
            </a:extLst>
          </p:cNvPr>
          <p:cNvSpPr>
            <a:spLocks noGrp="1"/>
          </p:cNvSpPr>
          <p:nvPr>
            <p:ph type="title"/>
          </p:nvPr>
        </p:nvSpPr>
        <p:spPr>
          <a:xfrm>
            <a:off x="838200" y="337193"/>
            <a:ext cx="5655197" cy="1997867"/>
          </a:xfrm>
        </p:spPr>
        <p:txBody>
          <a:bodyPr anchor="b">
            <a:normAutofit/>
          </a:bodyPr>
          <a:lstStyle/>
          <a:p>
            <a:r>
              <a:rPr lang="en-US" b="0" i="0" u="none" strike="noStrike" baseline="0"/>
              <a:t>2. Process Mining: Theory and Methodology</a:t>
            </a:r>
          </a:p>
        </p:txBody>
      </p:sp>
      <p:sp>
        <p:nvSpPr>
          <p:cNvPr id="28" name="Text Placeholder 2">
            <a:extLst>
              <a:ext uri="{FF2B5EF4-FFF2-40B4-BE49-F238E27FC236}">
                <a16:creationId xmlns:a16="http://schemas.microsoft.com/office/drawing/2014/main" id="{9A50D75A-49CC-8DA7-7FF0-D82A13E5242E}"/>
              </a:ext>
            </a:extLst>
          </p:cNvPr>
          <p:cNvSpPr>
            <a:spLocks noGrp="1"/>
          </p:cNvSpPr>
          <p:nvPr>
            <p:ph type="body" idx="1"/>
          </p:nvPr>
        </p:nvSpPr>
        <p:spPr>
          <a:xfrm>
            <a:off x="838201" y="2705178"/>
            <a:ext cx="5733772" cy="448991"/>
          </a:xfrm>
        </p:spPr>
        <p:txBody>
          <a:bodyPr/>
          <a:lstStyle/>
          <a:p>
            <a:r>
              <a:rPr lang="en-US" sz="2400" dirty="0"/>
              <a:t>Relevant Questions Answered</a:t>
            </a:r>
          </a:p>
        </p:txBody>
      </p:sp>
      <p:sp>
        <p:nvSpPr>
          <p:cNvPr id="3" name="Text Placeholder 2">
            <a:extLst>
              <a:ext uri="{FF2B5EF4-FFF2-40B4-BE49-F238E27FC236}">
                <a16:creationId xmlns:a16="http://schemas.microsoft.com/office/drawing/2014/main" id="{FBF5D4E6-8492-45D4-3903-87F8FA679B62}"/>
              </a:ext>
            </a:extLst>
          </p:cNvPr>
          <p:cNvSpPr>
            <a:spLocks noGrp="1"/>
          </p:cNvSpPr>
          <p:nvPr>
            <p:ph sz="half" idx="2"/>
          </p:nvPr>
        </p:nvSpPr>
        <p:spPr>
          <a:xfrm>
            <a:off x="838200" y="3154167"/>
            <a:ext cx="5733773" cy="3032733"/>
          </a:xfrm>
        </p:spPr>
        <p:txBody>
          <a:bodyPr>
            <a:normAutofit/>
          </a:bodyPr>
          <a:lstStyle/>
          <a:p>
            <a:pPr>
              <a:lnSpc>
                <a:spcPct val="90000"/>
              </a:lnSpc>
            </a:pPr>
            <a:r>
              <a:rPr lang="en-US" sz="2000" dirty="0"/>
              <a:t>Where are the bottlenecks in the process?</a:t>
            </a:r>
          </a:p>
          <a:p>
            <a:pPr>
              <a:lnSpc>
                <a:spcPct val="90000"/>
              </a:lnSpc>
            </a:pPr>
            <a:r>
              <a:rPr lang="en-US" sz="2000" dirty="0"/>
              <a:t>What is causing some cases to run late? </a:t>
            </a:r>
          </a:p>
          <a:p>
            <a:pPr>
              <a:lnSpc>
                <a:spcPct val="90000"/>
              </a:lnSpc>
            </a:pPr>
            <a:r>
              <a:rPr lang="en-US" sz="2000" dirty="0"/>
              <a:t>Which resources are overloaded?</a:t>
            </a:r>
          </a:p>
          <a:p>
            <a:pPr>
              <a:lnSpc>
                <a:spcPct val="90000"/>
              </a:lnSpc>
            </a:pPr>
            <a:r>
              <a:rPr lang="en-US" sz="2000" dirty="0"/>
              <a:t>Which activities are skipped most often?</a:t>
            </a:r>
          </a:p>
          <a:p>
            <a:pPr>
              <a:lnSpc>
                <a:spcPct val="90000"/>
              </a:lnSpc>
            </a:pPr>
            <a:r>
              <a:rPr lang="en-US" sz="2000" dirty="0"/>
              <a:t>Which resources create deviations?</a:t>
            </a:r>
            <a:endParaRPr lang="en-US" sz="2000" dirty="0">
              <a:solidFill>
                <a:schemeClr val="accent2"/>
              </a:solidFill>
            </a:endParaRPr>
          </a:p>
        </p:txBody>
      </p:sp>
      <p:pic>
        <p:nvPicPr>
          <p:cNvPr id="4" name="Picture 3" descr="A diagram of a network&#10;&#10;Description automatically generated with medium confidence">
            <a:extLst>
              <a:ext uri="{FF2B5EF4-FFF2-40B4-BE49-F238E27FC236}">
                <a16:creationId xmlns:a16="http://schemas.microsoft.com/office/drawing/2014/main" id="{5D0EF92A-483B-9B91-80BE-D5351800BC78}"/>
              </a:ext>
            </a:extLst>
          </p:cNvPr>
          <p:cNvPicPr>
            <a:picLocks noChangeAspect="1"/>
          </p:cNvPicPr>
          <p:nvPr/>
        </p:nvPicPr>
        <p:blipFill>
          <a:blip r:embed="rId2"/>
          <a:stretch>
            <a:fillRect/>
          </a:stretch>
        </p:blipFill>
        <p:spPr>
          <a:xfrm>
            <a:off x="7223762" y="2540727"/>
            <a:ext cx="4606975" cy="3451004"/>
          </a:xfrm>
          <a:prstGeom prst="rect">
            <a:avLst/>
          </a:prstGeom>
          <a:noFill/>
        </p:spPr>
      </p:pic>
      <p:sp>
        <p:nvSpPr>
          <p:cNvPr id="13" name="Slide Number Placeholder 6">
            <a:extLst>
              <a:ext uri="{FF2B5EF4-FFF2-40B4-BE49-F238E27FC236}">
                <a16:creationId xmlns:a16="http://schemas.microsoft.com/office/drawing/2014/main" id="{7E42F183-B303-AB42-52E2-05A973116B86}"/>
              </a:ext>
            </a:extLst>
          </p:cNvPr>
          <p:cNvSpPr>
            <a:spLocks noGrp="1"/>
          </p:cNvSpPr>
          <p:nvPr>
            <p:ph type="sldNum" sz="quarter" idx="12"/>
          </p:nvPr>
        </p:nvSpPr>
        <p:spPr>
          <a:xfrm>
            <a:off x="8610600" y="6356351"/>
            <a:ext cx="2743200"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spTree>
    <p:extLst>
      <p:ext uri="{BB962C8B-B14F-4D97-AF65-F5344CB8AC3E}">
        <p14:creationId xmlns:p14="http://schemas.microsoft.com/office/powerpoint/2010/main" val="6716984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4E865-8C02-57D5-1843-B0DFD4A41012}"/>
              </a:ext>
            </a:extLst>
          </p:cNvPr>
          <p:cNvSpPr>
            <a:spLocks noGrp="1"/>
          </p:cNvSpPr>
          <p:nvPr>
            <p:ph type="title"/>
          </p:nvPr>
        </p:nvSpPr>
        <p:spPr/>
        <p:txBody>
          <a:bodyPr/>
          <a:lstStyle/>
          <a:p>
            <a:pPr algn="l"/>
            <a:r>
              <a:rPr lang="en-US" dirty="0"/>
              <a:t>Getting cases that perform well</a:t>
            </a:r>
          </a:p>
        </p:txBody>
      </p:sp>
      <p:sp>
        <p:nvSpPr>
          <p:cNvPr id="4" name="Slide Number Placeholder 3">
            <a:extLst>
              <a:ext uri="{FF2B5EF4-FFF2-40B4-BE49-F238E27FC236}">
                <a16:creationId xmlns:a16="http://schemas.microsoft.com/office/drawing/2014/main" id="{5AC049E5-9398-E136-46B3-D09AC2580EA6}"/>
              </a:ext>
            </a:extLst>
          </p:cNvPr>
          <p:cNvSpPr>
            <a:spLocks noGrp="1"/>
          </p:cNvSpPr>
          <p:nvPr>
            <p:ph type="sldNum" sz="quarter" idx="12"/>
          </p:nvPr>
        </p:nvSpPr>
        <p:spPr/>
        <p:txBody>
          <a:bodyPr/>
          <a:lstStyle/>
          <a:p>
            <a:fld id="{A49DFD55-3C28-40EF-9E31-A92D2E4017FF}" type="slidenum">
              <a:rPr lang="en-US" smtClean="0"/>
              <a:pPr/>
              <a:t>90</a:t>
            </a:fld>
            <a:endParaRPr lang="en-US"/>
          </a:p>
        </p:txBody>
      </p:sp>
      <p:pic>
        <p:nvPicPr>
          <p:cNvPr id="6" name="Picture 5">
            <a:extLst>
              <a:ext uri="{FF2B5EF4-FFF2-40B4-BE49-F238E27FC236}">
                <a16:creationId xmlns:a16="http://schemas.microsoft.com/office/drawing/2014/main" id="{0B70F8D0-7FBB-CE91-32FD-36D6D01D1B3F}"/>
              </a:ext>
            </a:extLst>
          </p:cNvPr>
          <p:cNvPicPr>
            <a:picLocks noChangeAspect="1"/>
          </p:cNvPicPr>
          <p:nvPr/>
        </p:nvPicPr>
        <p:blipFill>
          <a:blip r:embed="rId2"/>
          <a:stretch>
            <a:fillRect/>
          </a:stretch>
        </p:blipFill>
        <p:spPr>
          <a:xfrm>
            <a:off x="918692" y="2422250"/>
            <a:ext cx="10607899" cy="2881713"/>
          </a:xfrm>
          <a:prstGeom prst="rect">
            <a:avLst/>
          </a:prstGeom>
        </p:spPr>
      </p:pic>
    </p:spTree>
    <p:extLst>
      <p:ext uri="{BB962C8B-B14F-4D97-AF65-F5344CB8AC3E}">
        <p14:creationId xmlns:p14="http://schemas.microsoft.com/office/powerpoint/2010/main" val="1241573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D8C64-0380-0E98-B683-68A62FF9DD6C}"/>
              </a:ext>
            </a:extLst>
          </p:cNvPr>
          <p:cNvSpPr>
            <a:spLocks noGrp="1"/>
          </p:cNvSpPr>
          <p:nvPr>
            <p:ph type="title"/>
          </p:nvPr>
        </p:nvSpPr>
        <p:spPr>
          <a:xfrm>
            <a:off x="541986" y="1499772"/>
            <a:ext cx="4283299" cy="1325563"/>
          </a:xfrm>
        </p:spPr>
        <p:txBody>
          <a:bodyPr>
            <a:normAutofit/>
          </a:bodyPr>
          <a:lstStyle/>
          <a:p>
            <a:pPr algn="l"/>
            <a:r>
              <a:rPr lang="en-US" sz="2000" dirty="0"/>
              <a:t>Understanding the process variants</a:t>
            </a:r>
          </a:p>
        </p:txBody>
      </p:sp>
      <p:sp>
        <p:nvSpPr>
          <p:cNvPr id="4" name="Slide Number Placeholder 3">
            <a:extLst>
              <a:ext uri="{FF2B5EF4-FFF2-40B4-BE49-F238E27FC236}">
                <a16:creationId xmlns:a16="http://schemas.microsoft.com/office/drawing/2014/main" id="{0FEBEE51-686C-203E-4E92-3BD212EBD8EC}"/>
              </a:ext>
            </a:extLst>
          </p:cNvPr>
          <p:cNvSpPr>
            <a:spLocks noGrp="1"/>
          </p:cNvSpPr>
          <p:nvPr>
            <p:ph type="sldNum" sz="quarter" idx="12"/>
          </p:nvPr>
        </p:nvSpPr>
        <p:spPr/>
        <p:txBody>
          <a:bodyPr/>
          <a:lstStyle/>
          <a:p>
            <a:fld id="{A49DFD55-3C28-40EF-9E31-A92D2E4017FF}" type="slidenum">
              <a:rPr lang="en-US" smtClean="0"/>
              <a:pPr/>
              <a:t>91</a:t>
            </a:fld>
            <a:endParaRPr lang="en-US"/>
          </a:p>
        </p:txBody>
      </p:sp>
      <p:pic>
        <p:nvPicPr>
          <p:cNvPr id="6" name="Picture 5">
            <a:extLst>
              <a:ext uri="{FF2B5EF4-FFF2-40B4-BE49-F238E27FC236}">
                <a16:creationId xmlns:a16="http://schemas.microsoft.com/office/drawing/2014/main" id="{9E1B25B2-07BD-83FA-287A-4E437052DB60}"/>
              </a:ext>
            </a:extLst>
          </p:cNvPr>
          <p:cNvPicPr>
            <a:picLocks noChangeAspect="1"/>
          </p:cNvPicPr>
          <p:nvPr/>
        </p:nvPicPr>
        <p:blipFill>
          <a:blip r:embed="rId2"/>
          <a:stretch>
            <a:fillRect/>
          </a:stretch>
        </p:blipFill>
        <p:spPr>
          <a:xfrm>
            <a:off x="5172555" y="0"/>
            <a:ext cx="7075714" cy="6858000"/>
          </a:xfrm>
          <a:prstGeom prst="rect">
            <a:avLst/>
          </a:prstGeom>
        </p:spPr>
      </p:pic>
      <p:sp>
        <p:nvSpPr>
          <p:cNvPr id="7" name="TextBox 6">
            <a:extLst>
              <a:ext uri="{FF2B5EF4-FFF2-40B4-BE49-F238E27FC236}">
                <a16:creationId xmlns:a16="http://schemas.microsoft.com/office/drawing/2014/main" id="{AB4AB39F-2C79-BF4D-0DFD-A34641E019ED}"/>
              </a:ext>
            </a:extLst>
          </p:cNvPr>
          <p:cNvSpPr txBox="1"/>
          <p:nvPr/>
        </p:nvSpPr>
        <p:spPr>
          <a:xfrm>
            <a:off x="579549" y="3309870"/>
            <a:ext cx="3721995" cy="1200329"/>
          </a:xfrm>
          <a:prstGeom prst="rect">
            <a:avLst/>
          </a:prstGeom>
          <a:noFill/>
        </p:spPr>
        <p:txBody>
          <a:bodyPr wrap="square" rtlCol="0">
            <a:spAutoFit/>
          </a:bodyPr>
          <a:lstStyle/>
          <a:p>
            <a:r>
              <a:rPr lang="en-US" dirty="0"/>
              <a:t>There are 15 variants to this process. Meaning there are 15 distinct traces (sequence of </a:t>
            </a:r>
            <a:r>
              <a:rPr lang="en-US" dirty="0" err="1"/>
              <a:t>activites</a:t>
            </a:r>
            <a:r>
              <a:rPr lang="en-US" dirty="0"/>
              <a:t>).</a:t>
            </a:r>
          </a:p>
        </p:txBody>
      </p:sp>
    </p:spTree>
    <p:extLst>
      <p:ext uri="{BB962C8B-B14F-4D97-AF65-F5344CB8AC3E}">
        <p14:creationId xmlns:p14="http://schemas.microsoft.com/office/powerpoint/2010/main" val="10554485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D8C64-0380-0E98-B683-68A62FF9DD6C}"/>
              </a:ext>
            </a:extLst>
          </p:cNvPr>
          <p:cNvSpPr>
            <a:spLocks noGrp="1"/>
          </p:cNvSpPr>
          <p:nvPr>
            <p:ph type="title"/>
          </p:nvPr>
        </p:nvSpPr>
        <p:spPr>
          <a:xfrm>
            <a:off x="541986" y="1499772"/>
            <a:ext cx="4283299" cy="1325563"/>
          </a:xfrm>
        </p:spPr>
        <p:txBody>
          <a:bodyPr>
            <a:normAutofit/>
          </a:bodyPr>
          <a:lstStyle/>
          <a:p>
            <a:pPr algn="l"/>
            <a:r>
              <a:rPr lang="en-US" sz="2000" dirty="0"/>
              <a:t>Understanding the process variants</a:t>
            </a:r>
          </a:p>
        </p:txBody>
      </p:sp>
      <p:sp>
        <p:nvSpPr>
          <p:cNvPr id="4" name="Slide Number Placeholder 3">
            <a:extLst>
              <a:ext uri="{FF2B5EF4-FFF2-40B4-BE49-F238E27FC236}">
                <a16:creationId xmlns:a16="http://schemas.microsoft.com/office/drawing/2014/main" id="{0FEBEE51-686C-203E-4E92-3BD212EBD8EC}"/>
              </a:ext>
            </a:extLst>
          </p:cNvPr>
          <p:cNvSpPr>
            <a:spLocks noGrp="1"/>
          </p:cNvSpPr>
          <p:nvPr>
            <p:ph type="sldNum" sz="quarter" idx="12"/>
          </p:nvPr>
        </p:nvSpPr>
        <p:spPr/>
        <p:txBody>
          <a:bodyPr/>
          <a:lstStyle/>
          <a:p>
            <a:fld id="{A49DFD55-3C28-40EF-9E31-A92D2E4017FF}" type="slidenum">
              <a:rPr lang="en-US" smtClean="0"/>
              <a:pPr/>
              <a:t>92</a:t>
            </a:fld>
            <a:endParaRPr lang="en-US"/>
          </a:p>
        </p:txBody>
      </p:sp>
      <p:sp>
        <p:nvSpPr>
          <p:cNvPr id="7" name="TextBox 6">
            <a:extLst>
              <a:ext uri="{FF2B5EF4-FFF2-40B4-BE49-F238E27FC236}">
                <a16:creationId xmlns:a16="http://schemas.microsoft.com/office/drawing/2014/main" id="{AB4AB39F-2C79-BF4D-0DFD-A34641E019ED}"/>
              </a:ext>
            </a:extLst>
          </p:cNvPr>
          <p:cNvSpPr txBox="1"/>
          <p:nvPr/>
        </p:nvSpPr>
        <p:spPr>
          <a:xfrm>
            <a:off x="579549" y="3309870"/>
            <a:ext cx="3721995" cy="2585323"/>
          </a:xfrm>
          <a:prstGeom prst="rect">
            <a:avLst/>
          </a:prstGeom>
          <a:noFill/>
        </p:spPr>
        <p:txBody>
          <a:bodyPr wrap="square" rtlCol="0">
            <a:spAutoFit/>
          </a:bodyPr>
          <a:lstStyle/>
          <a:p>
            <a:r>
              <a:rPr lang="en-US" dirty="0"/>
              <a:t>The best performing variant takes only 16 days. However, this is only a single case. We can see that majority </a:t>
            </a:r>
            <a:r>
              <a:rPr lang="en-US" b="1" dirty="0"/>
              <a:t>(29265) </a:t>
            </a:r>
            <a:r>
              <a:rPr lang="en-US" dirty="0"/>
              <a:t>of the cases follow the </a:t>
            </a:r>
            <a:r>
              <a:rPr lang="en-US" b="1" dirty="0"/>
              <a:t>variant 0</a:t>
            </a:r>
            <a:r>
              <a:rPr lang="en-US" dirty="0"/>
              <a:t> trace.</a:t>
            </a:r>
          </a:p>
          <a:p>
            <a:endParaRPr lang="en-US" dirty="0"/>
          </a:p>
          <a:p>
            <a:r>
              <a:rPr lang="en-US" b="1" dirty="0"/>
              <a:t>Variant 0 </a:t>
            </a:r>
            <a:r>
              <a:rPr lang="en-US" dirty="0"/>
              <a:t>is outperformed by all the others as indicated by the measures of central tendency</a:t>
            </a:r>
          </a:p>
        </p:txBody>
      </p:sp>
      <p:grpSp>
        <p:nvGrpSpPr>
          <p:cNvPr id="14" name="Group 13">
            <a:extLst>
              <a:ext uri="{FF2B5EF4-FFF2-40B4-BE49-F238E27FC236}">
                <a16:creationId xmlns:a16="http://schemas.microsoft.com/office/drawing/2014/main" id="{88A58031-C155-7E02-9D33-FC44E0F751CD}"/>
              </a:ext>
            </a:extLst>
          </p:cNvPr>
          <p:cNvGrpSpPr/>
          <p:nvPr/>
        </p:nvGrpSpPr>
        <p:grpSpPr>
          <a:xfrm>
            <a:off x="4404575" y="0"/>
            <a:ext cx="7787425" cy="6858000"/>
            <a:chOff x="4404575" y="0"/>
            <a:chExt cx="7787425" cy="6858000"/>
          </a:xfrm>
        </p:grpSpPr>
        <p:grpSp>
          <p:nvGrpSpPr>
            <p:cNvPr id="11" name="Group 10">
              <a:extLst>
                <a:ext uri="{FF2B5EF4-FFF2-40B4-BE49-F238E27FC236}">
                  <a16:creationId xmlns:a16="http://schemas.microsoft.com/office/drawing/2014/main" id="{0AD3102A-A1AC-57D0-EEBE-53F5A7CAFA20}"/>
                </a:ext>
              </a:extLst>
            </p:cNvPr>
            <p:cNvGrpSpPr/>
            <p:nvPr/>
          </p:nvGrpSpPr>
          <p:grpSpPr>
            <a:xfrm>
              <a:off x="4404575" y="0"/>
              <a:ext cx="7787425" cy="6858000"/>
              <a:chOff x="4404575" y="30051"/>
              <a:chExt cx="7787425" cy="6858000"/>
            </a:xfrm>
          </p:grpSpPr>
          <p:pic>
            <p:nvPicPr>
              <p:cNvPr id="5" name="Picture 4">
                <a:extLst>
                  <a:ext uri="{FF2B5EF4-FFF2-40B4-BE49-F238E27FC236}">
                    <a16:creationId xmlns:a16="http://schemas.microsoft.com/office/drawing/2014/main" id="{CDE372B6-25D2-DABB-AC11-C6AA6111BF67}"/>
                  </a:ext>
                </a:extLst>
              </p:cNvPr>
              <p:cNvPicPr>
                <a:picLocks noChangeAspect="1"/>
              </p:cNvPicPr>
              <p:nvPr/>
            </p:nvPicPr>
            <p:blipFill>
              <a:blip r:embed="rId2"/>
              <a:stretch>
                <a:fillRect/>
              </a:stretch>
            </p:blipFill>
            <p:spPr>
              <a:xfrm>
                <a:off x="6791698" y="30051"/>
                <a:ext cx="5400302" cy="6858000"/>
              </a:xfrm>
              <a:prstGeom prst="rect">
                <a:avLst/>
              </a:prstGeom>
            </p:spPr>
          </p:pic>
          <p:cxnSp>
            <p:nvCxnSpPr>
              <p:cNvPr id="9" name="Connector: Elbow 8">
                <a:extLst>
                  <a:ext uri="{FF2B5EF4-FFF2-40B4-BE49-F238E27FC236}">
                    <a16:creationId xmlns:a16="http://schemas.microsoft.com/office/drawing/2014/main" id="{699193D9-A8E0-3141-FA42-8C99D9556E15}"/>
                  </a:ext>
                </a:extLst>
              </p:cNvPr>
              <p:cNvCxnSpPr>
                <a:cxnSpLocks/>
              </p:cNvCxnSpPr>
              <p:nvPr/>
            </p:nvCxnSpPr>
            <p:spPr>
              <a:xfrm>
                <a:off x="4404575" y="3910885"/>
                <a:ext cx="2210873" cy="1959846"/>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Rectangle 9">
                <a:extLst>
                  <a:ext uri="{FF2B5EF4-FFF2-40B4-BE49-F238E27FC236}">
                    <a16:creationId xmlns:a16="http://schemas.microsoft.com/office/drawing/2014/main" id="{D49F377C-5BD2-243A-93A8-95AC3557513A}"/>
                  </a:ext>
                </a:extLst>
              </p:cNvPr>
              <p:cNvSpPr/>
              <p:nvPr/>
            </p:nvSpPr>
            <p:spPr>
              <a:xfrm>
                <a:off x="6868732" y="5688169"/>
                <a:ext cx="3504619" cy="36512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3" name="Rectangle 12">
              <a:extLst>
                <a:ext uri="{FF2B5EF4-FFF2-40B4-BE49-F238E27FC236}">
                  <a16:creationId xmlns:a16="http://schemas.microsoft.com/office/drawing/2014/main" id="{D446481E-D6B0-38E7-D799-C89489619859}"/>
                </a:ext>
              </a:extLst>
            </p:cNvPr>
            <p:cNvSpPr/>
            <p:nvPr/>
          </p:nvSpPr>
          <p:spPr>
            <a:xfrm rot="5400000">
              <a:off x="7650340" y="3391729"/>
              <a:ext cx="2171668" cy="103888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2713365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4875-C02E-DB51-F957-B2DCCEB0A1ED}"/>
              </a:ext>
            </a:extLst>
          </p:cNvPr>
          <p:cNvSpPr>
            <a:spLocks noGrp="1"/>
          </p:cNvSpPr>
          <p:nvPr>
            <p:ph type="title"/>
          </p:nvPr>
        </p:nvSpPr>
        <p:spPr>
          <a:xfrm>
            <a:off x="614966" y="136524"/>
            <a:ext cx="10515600" cy="384837"/>
          </a:xfrm>
        </p:spPr>
        <p:txBody>
          <a:bodyPr>
            <a:noAutofit/>
          </a:bodyPr>
          <a:lstStyle/>
          <a:p>
            <a:pPr algn="l"/>
            <a:r>
              <a:rPr lang="en-US" sz="2400" dirty="0"/>
              <a:t>Breaking down trace segments: identifying the bottleneck</a:t>
            </a:r>
          </a:p>
        </p:txBody>
      </p:sp>
      <p:sp>
        <p:nvSpPr>
          <p:cNvPr id="4" name="Slide Number Placeholder 3">
            <a:extLst>
              <a:ext uri="{FF2B5EF4-FFF2-40B4-BE49-F238E27FC236}">
                <a16:creationId xmlns:a16="http://schemas.microsoft.com/office/drawing/2014/main" id="{EB1BFDDD-A37E-B7A4-4584-5FEC10254A99}"/>
              </a:ext>
            </a:extLst>
          </p:cNvPr>
          <p:cNvSpPr>
            <a:spLocks noGrp="1"/>
          </p:cNvSpPr>
          <p:nvPr>
            <p:ph type="sldNum" sz="quarter" idx="12"/>
          </p:nvPr>
        </p:nvSpPr>
        <p:spPr/>
        <p:txBody>
          <a:bodyPr/>
          <a:lstStyle/>
          <a:p>
            <a:fld id="{A49DFD55-3C28-40EF-9E31-A92D2E4017FF}" type="slidenum">
              <a:rPr lang="en-US" smtClean="0"/>
              <a:pPr/>
              <a:t>93</a:t>
            </a:fld>
            <a:endParaRPr lang="en-US"/>
          </a:p>
        </p:txBody>
      </p:sp>
      <p:grpSp>
        <p:nvGrpSpPr>
          <p:cNvPr id="12" name="Group 11">
            <a:extLst>
              <a:ext uri="{FF2B5EF4-FFF2-40B4-BE49-F238E27FC236}">
                <a16:creationId xmlns:a16="http://schemas.microsoft.com/office/drawing/2014/main" id="{851F02D4-4715-F115-C4CA-C0B956B3C708}"/>
              </a:ext>
            </a:extLst>
          </p:cNvPr>
          <p:cNvGrpSpPr/>
          <p:nvPr/>
        </p:nvGrpSpPr>
        <p:grpSpPr>
          <a:xfrm>
            <a:off x="614966" y="521361"/>
            <a:ext cx="11085174" cy="6239029"/>
            <a:chOff x="691168" y="521361"/>
            <a:chExt cx="11085174" cy="6239029"/>
          </a:xfrm>
        </p:grpSpPr>
        <p:pic>
          <p:nvPicPr>
            <p:cNvPr id="9" name="Picture 8">
              <a:extLst>
                <a:ext uri="{FF2B5EF4-FFF2-40B4-BE49-F238E27FC236}">
                  <a16:creationId xmlns:a16="http://schemas.microsoft.com/office/drawing/2014/main" id="{77B52610-E53F-057D-E3FC-7F9D15562B50}"/>
                </a:ext>
              </a:extLst>
            </p:cNvPr>
            <p:cNvPicPr>
              <a:picLocks noChangeAspect="1"/>
            </p:cNvPicPr>
            <p:nvPr/>
          </p:nvPicPr>
          <p:blipFill>
            <a:blip r:embed="rId3"/>
            <a:stretch>
              <a:fillRect/>
            </a:stretch>
          </p:blipFill>
          <p:spPr>
            <a:xfrm>
              <a:off x="691168" y="521361"/>
              <a:ext cx="11085174" cy="6239029"/>
            </a:xfrm>
            <a:prstGeom prst="rect">
              <a:avLst/>
            </a:prstGeom>
          </p:spPr>
        </p:pic>
        <p:sp>
          <p:nvSpPr>
            <p:cNvPr id="10" name="Rectangle 9">
              <a:extLst>
                <a:ext uri="{FF2B5EF4-FFF2-40B4-BE49-F238E27FC236}">
                  <a16:creationId xmlns:a16="http://schemas.microsoft.com/office/drawing/2014/main" id="{EC46C6D6-25C3-4939-2E2B-447D5EEBC621}"/>
                </a:ext>
              </a:extLst>
            </p:cNvPr>
            <p:cNvSpPr/>
            <p:nvPr/>
          </p:nvSpPr>
          <p:spPr>
            <a:xfrm>
              <a:off x="2936383" y="3013656"/>
              <a:ext cx="1592688" cy="189748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8026A2-FCEB-CE2F-82DE-56E33EBE77D9}"/>
                </a:ext>
              </a:extLst>
            </p:cNvPr>
            <p:cNvSpPr/>
            <p:nvPr/>
          </p:nvSpPr>
          <p:spPr>
            <a:xfrm>
              <a:off x="6471633" y="2917064"/>
              <a:ext cx="2208727" cy="189748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78855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4875-C02E-DB51-F957-B2DCCEB0A1ED}"/>
              </a:ext>
            </a:extLst>
          </p:cNvPr>
          <p:cNvSpPr>
            <a:spLocks noGrp="1"/>
          </p:cNvSpPr>
          <p:nvPr>
            <p:ph type="title"/>
          </p:nvPr>
        </p:nvSpPr>
        <p:spPr>
          <a:xfrm>
            <a:off x="614966" y="136524"/>
            <a:ext cx="10515600" cy="384837"/>
          </a:xfrm>
        </p:spPr>
        <p:txBody>
          <a:bodyPr>
            <a:noAutofit/>
          </a:bodyPr>
          <a:lstStyle/>
          <a:p>
            <a:pPr algn="l"/>
            <a:r>
              <a:rPr lang="en-US" sz="2400" dirty="0"/>
              <a:t>Breaking down trace segments: identifying the bottleneck</a:t>
            </a:r>
          </a:p>
        </p:txBody>
      </p:sp>
      <p:sp>
        <p:nvSpPr>
          <p:cNvPr id="4" name="Slide Number Placeholder 3">
            <a:extLst>
              <a:ext uri="{FF2B5EF4-FFF2-40B4-BE49-F238E27FC236}">
                <a16:creationId xmlns:a16="http://schemas.microsoft.com/office/drawing/2014/main" id="{EB1BFDDD-A37E-B7A4-4584-5FEC10254A99}"/>
              </a:ext>
            </a:extLst>
          </p:cNvPr>
          <p:cNvSpPr>
            <a:spLocks noGrp="1"/>
          </p:cNvSpPr>
          <p:nvPr>
            <p:ph type="sldNum" sz="quarter" idx="12"/>
          </p:nvPr>
        </p:nvSpPr>
        <p:spPr/>
        <p:txBody>
          <a:bodyPr/>
          <a:lstStyle/>
          <a:p>
            <a:fld id="{A49DFD55-3C28-40EF-9E31-A92D2E4017FF}" type="slidenum">
              <a:rPr lang="en-US" smtClean="0"/>
              <a:pPr/>
              <a:t>94</a:t>
            </a:fld>
            <a:endParaRPr lang="en-US"/>
          </a:p>
        </p:txBody>
      </p:sp>
      <p:grpSp>
        <p:nvGrpSpPr>
          <p:cNvPr id="14" name="Group 13">
            <a:extLst>
              <a:ext uri="{FF2B5EF4-FFF2-40B4-BE49-F238E27FC236}">
                <a16:creationId xmlns:a16="http://schemas.microsoft.com/office/drawing/2014/main" id="{AF6C0FE9-7BC4-E1ED-DA5C-6F1089FBAAFF}"/>
              </a:ext>
            </a:extLst>
          </p:cNvPr>
          <p:cNvGrpSpPr/>
          <p:nvPr/>
        </p:nvGrpSpPr>
        <p:grpSpPr>
          <a:xfrm>
            <a:off x="746972" y="903418"/>
            <a:ext cx="9087369" cy="5272002"/>
            <a:chOff x="678285" y="1315542"/>
            <a:chExt cx="9087369" cy="5272002"/>
          </a:xfrm>
        </p:grpSpPr>
        <p:pic>
          <p:nvPicPr>
            <p:cNvPr id="5" name="Picture 4">
              <a:extLst>
                <a:ext uri="{FF2B5EF4-FFF2-40B4-BE49-F238E27FC236}">
                  <a16:creationId xmlns:a16="http://schemas.microsoft.com/office/drawing/2014/main" id="{CBA546B6-C34F-7BF0-7242-F44CC2FAD247}"/>
                </a:ext>
              </a:extLst>
            </p:cNvPr>
            <p:cNvPicPr>
              <a:picLocks noChangeAspect="1"/>
            </p:cNvPicPr>
            <p:nvPr/>
          </p:nvPicPr>
          <p:blipFill>
            <a:blip r:embed="rId3"/>
            <a:stretch>
              <a:fillRect/>
            </a:stretch>
          </p:blipFill>
          <p:spPr>
            <a:xfrm>
              <a:off x="678285" y="1315542"/>
              <a:ext cx="9087369" cy="5272002"/>
            </a:xfrm>
            <a:prstGeom prst="rect">
              <a:avLst/>
            </a:prstGeom>
          </p:spPr>
        </p:pic>
        <p:sp>
          <p:nvSpPr>
            <p:cNvPr id="13" name="Rectangle 12">
              <a:extLst>
                <a:ext uri="{FF2B5EF4-FFF2-40B4-BE49-F238E27FC236}">
                  <a16:creationId xmlns:a16="http://schemas.microsoft.com/office/drawing/2014/main" id="{701810D8-AF5E-9428-720A-529F7D20D1DA}"/>
                </a:ext>
              </a:extLst>
            </p:cNvPr>
            <p:cNvSpPr/>
            <p:nvPr/>
          </p:nvSpPr>
          <p:spPr>
            <a:xfrm>
              <a:off x="2627290" y="2537138"/>
              <a:ext cx="592428" cy="81566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97B9FFBD-DA93-14DD-0DD0-142F8B39E950}"/>
              </a:ext>
            </a:extLst>
          </p:cNvPr>
          <p:cNvSpPr txBox="1"/>
          <p:nvPr/>
        </p:nvSpPr>
        <p:spPr>
          <a:xfrm>
            <a:off x="10277341" y="2800755"/>
            <a:ext cx="1300769" cy="1477328"/>
          </a:xfrm>
          <a:prstGeom prst="rect">
            <a:avLst/>
          </a:prstGeom>
          <a:noFill/>
        </p:spPr>
        <p:txBody>
          <a:bodyPr wrap="square" rtlCol="0">
            <a:spAutoFit/>
          </a:bodyPr>
          <a:lstStyle/>
          <a:p>
            <a:r>
              <a:rPr lang="en-US" dirty="0"/>
              <a:t>Assigning a claim can take as </a:t>
            </a:r>
            <a:r>
              <a:rPr lang="en-US" dirty="0" err="1"/>
              <a:t>litte</a:t>
            </a:r>
            <a:r>
              <a:rPr lang="en-US" dirty="0"/>
              <a:t> as 11 days.</a:t>
            </a:r>
          </a:p>
        </p:txBody>
      </p:sp>
    </p:spTree>
    <p:extLst>
      <p:ext uri="{BB962C8B-B14F-4D97-AF65-F5344CB8AC3E}">
        <p14:creationId xmlns:p14="http://schemas.microsoft.com/office/powerpoint/2010/main" val="15016399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EB3C-13D3-E334-448E-62769A885069}"/>
              </a:ext>
            </a:extLst>
          </p:cNvPr>
          <p:cNvSpPr>
            <a:spLocks noGrp="1"/>
          </p:cNvSpPr>
          <p:nvPr>
            <p:ph type="title"/>
          </p:nvPr>
        </p:nvSpPr>
        <p:spPr>
          <a:xfrm>
            <a:off x="4688982" y="302037"/>
            <a:ext cx="6957811" cy="1325563"/>
          </a:xfrm>
        </p:spPr>
        <p:txBody>
          <a:bodyPr>
            <a:normAutofit/>
          </a:bodyPr>
          <a:lstStyle/>
          <a:p>
            <a:pPr algn="r"/>
            <a:r>
              <a:rPr lang="en-US" sz="2400" dirty="0"/>
              <a:t>Actual trace for the 15 variants</a:t>
            </a:r>
          </a:p>
        </p:txBody>
      </p:sp>
      <p:sp>
        <p:nvSpPr>
          <p:cNvPr id="4" name="Slide Number Placeholder 3">
            <a:extLst>
              <a:ext uri="{FF2B5EF4-FFF2-40B4-BE49-F238E27FC236}">
                <a16:creationId xmlns:a16="http://schemas.microsoft.com/office/drawing/2014/main" id="{5353F548-3BA2-57B2-8D8F-376DE74BBA68}"/>
              </a:ext>
            </a:extLst>
          </p:cNvPr>
          <p:cNvSpPr>
            <a:spLocks noGrp="1"/>
          </p:cNvSpPr>
          <p:nvPr>
            <p:ph type="sldNum" sz="quarter" idx="12"/>
          </p:nvPr>
        </p:nvSpPr>
        <p:spPr/>
        <p:txBody>
          <a:bodyPr/>
          <a:lstStyle/>
          <a:p>
            <a:fld id="{A49DFD55-3C28-40EF-9E31-A92D2E4017FF}" type="slidenum">
              <a:rPr lang="en-US" smtClean="0"/>
              <a:pPr/>
              <a:t>95</a:t>
            </a:fld>
            <a:endParaRPr lang="en-US"/>
          </a:p>
        </p:txBody>
      </p:sp>
      <p:sp>
        <p:nvSpPr>
          <p:cNvPr id="7" name="TextBox 6">
            <a:extLst>
              <a:ext uri="{FF2B5EF4-FFF2-40B4-BE49-F238E27FC236}">
                <a16:creationId xmlns:a16="http://schemas.microsoft.com/office/drawing/2014/main" id="{A8048D3D-70ED-6FC5-F1D5-2F8E6E678945}"/>
              </a:ext>
            </a:extLst>
          </p:cNvPr>
          <p:cNvSpPr txBox="1"/>
          <p:nvPr/>
        </p:nvSpPr>
        <p:spPr>
          <a:xfrm>
            <a:off x="193184" y="2010338"/>
            <a:ext cx="1682839" cy="3139321"/>
          </a:xfrm>
          <a:prstGeom prst="rect">
            <a:avLst/>
          </a:prstGeom>
          <a:noFill/>
        </p:spPr>
        <p:txBody>
          <a:bodyPr wrap="square" rtlCol="0">
            <a:spAutoFit/>
          </a:bodyPr>
          <a:lstStyle/>
          <a:p>
            <a:r>
              <a:rPr lang="en-US" dirty="0"/>
              <a:t>The standard order of operations is not being followed.</a:t>
            </a:r>
          </a:p>
          <a:p>
            <a:endParaRPr lang="en-US" dirty="0"/>
          </a:p>
          <a:p>
            <a:r>
              <a:rPr lang="en-US" dirty="0"/>
              <a:t>E.g. a claim is being assigned after payment has already been made.</a:t>
            </a:r>
          </a:p>
        </p:txBody>
      </p:sp>
      <p:cxnSp>
        <p:nvCxnSpPr>
          <p:cNvPr id="10" name="Connector: Elbow 9">
            <a:extLst>
              <a:ext uri="{FF2B5EF4-FFF2-40B4-BE49-F238E27FC236}">
                <a16:creationId xmlns:a16="http://schemas.microsoft.com/office/drawing/2014/main" id="{69FF6EEA-BD1A-10B8-3D62-8311ECF438E5}"/>
              </a:ext>
            </a:extLst>
          </p:cNvPr>
          <p:cNvCxnSpPr>
            <a:cxnSpLocks/>
          </p:cNvCxnSpPr>
          <p:nvPr/>
        </p:nvCxnSpPr>
        <p:spPr>
          <a:xfrm>
            <a:off x="1725772" y="4662152"/>
            <a:ext cx="742677" cy="568817"/>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15" name="Group 14">
            <a:extLst>
              <a:ext uri="{FF2B5EF4-FFF2-40B4-BE49-F238E27FC236}">
                <a16:creationId xmlns:a16="http://schemas.microsoft.com/office/drawing/2014/main" id="{2B4466C7-1498-E2C6-7EF7-96D18D526CEF}"/>
              </a:ext>
            </a:extLst>
          </p:cNvPr>
          <p:cNvGrpSpPr/>
          <p:nvPr/>
        </p:nvGrpSpPr>
        <p:grpSpPr>
          <a:xfrm>
            <a:off x="2498500" y="2010338"/>
            <a:ext cx="9148293" cy="4303460"/>
            <a:chOff x="2498500" y="2010338"/>
            <a:chExt cx="9148293" cy="4303460"/>
          </a:xfrm>
        </p:grpSpPr>
        <p:pic>
          <p:nvPicPr>
            <p:cNvPr id="6" name="Picture 5">
              <a:extLst>
                <a:ext uri="{FF2B5EF4-FFF2-40B4-BE49-F238E27FC236}">
                  <a16:creationId xmlns:a16="http://schemas.microsoft.com/office/drawing/2014/main" id="{DB7DA185-330F-ACD9-5DCB-A8EE185418F4}"/>
                </a:ext>
              </a:extLst>
            </p:cNvPr>
            <p:cNvPicPr>
              <a:picLocks noChangeAspect="1"/>
            </p:cNvPicPr>
            <p:nvPr/>
          </p:nvPicPr>
          <p:blipFill>
            <a:blip r:embed="rId2"/>
            <a:stretch>
              <a:fillRect/>
            </a:stretch>
          </p:blipFill>
          <p:spPr>
            <a:xfrm>
              <a:off x="2498500" y="2010338"/>
              <a:ext cx="9148293" cy="4303460"/>
            </a:xfrm>
            <a:prstGeom prst="rect">
              <a:avLst/>
            </a:prstGeom>
          </p:spPr>
        </p:pic>
        <p:sp>
          <p:nvSpPr>
            <p:cNvPr id="8" name="Rectangle 7">
              <a:extLst>
                <a:ext uri="{FF2B5EF4-FFF2-40B4-BE49-F238E27FC236}">
                  <a16:creationId xmlns:a16="http://schemas.microsoft.com/office/drawing/2014/main" id="{781B856A-9C54-561E-B9E3-D1C2B6006FE4}"/>
                </a:ext>
              </a:extLst>
            </p:cNvPr>
            <p:cNvSpPr/>
            <p:nvPr/>
          </p:nvSpPr>
          <p:spPr>
            <a:xfrm>
              <a:off x="5383904" y="5061397"/>
              <a:ext cx="5567966" cy="27474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D69C74-3C53-3418-CE7D-AF150647C324}"/>
                </a:ext>
              </a:extLst>
            </p:cNvPr>
            <p:cNvSpPr/>
            <p:nvPr/>
          </p:nvSpPr>
          <p:spPr>
            <a:xfrm>
              <a:off x="5422006" y="2884868"/>
              <a:ext cx="5567966" cy="33914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56620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8094-EEDC-B99C-A513-C5ED896E9380}"/>
              </a:ext>
            </a:extLst>
          </p:cNvPr>
          <p:cNvSpPr>
            <a:spLocks noGrp="1"/>
          </p:cNvSpPr>
          <p:nvPr>
            <p:ph type="title"/>
          </p:nvPr>
        </p:nvSpPr>
        <p:spPr>
          <a:xfrm>
            <a:off x="193183" y="426532"/>
            <a:ext cx="10515600" cy="1325563"/>
          </a:xfrm>
        </p:spPr>
        <p:txBody>
          <a:bodyPr/>
          <a:lstStyle/>
          <a:p>
            <a:pPr algn="l"/>
            <a:r>
              <a:rPr lang="en-US" dirty="0"/>
              <a:t>Inspecting the top variant</a:t>
            </a:r>
          </a:p>
        </p:txBody>
      </p:sp>
      <p:sp>
        <p:nvSpPr>
          <p:cNvPr id="4" name="Slide Number Placeholder 3">
            <a:extLst>
              <a:ext uri="{FF2B5EF4-FFF2-40B4-BE49-F238E27FC236}">
                <a16:creationId xmlns:a16="http://schemas.microsoft.com/office/drawing/2014/main" id="{DD6C1024-0D49-17D5-55C8-6137B527BED9}"/>
              </a:ext>
            </a:extLst>
          </p:cNvPr>
          <p:cNvSpPr>
            <a:spLocks noGrp="1"/>
          </p:cNvSpPr>
          <p:nvPr>
            <p:ph type="sldNum" sz="quarter" idx="12"/>
          </p:nvPr>
        </p:nvSpPr>
        <p:spPr/>
        <p:txBody>
          <a:bodyPr/>
          <a:lstStyle/>
          <a:p>
            <a:fld id="{A49DFD55-3C28-40EF-9E31-A92D2E4017FF}" type="slidenum">
              <a:rPr lang="en-US" smtClean="0"/>
              <a:pPr/>
              <a:t>96</a:t>
            </a:fld>
            <a:endParaRPr lang="en-US"/>
          </a:p>
        </p:txBody>
      </p:sp>
      <p:pic>
        <p:nvPicPr>
          <p:cNvPr id="6" name="Picture 5">
            <a:extLst>
              <a:ext uri="{FF2B5EF4-FFF2-40B4-BE49-F238E27FC236}">
                <a16:creationId xmlns:a16="http://schemas.microsoft.com/office/drawing/2014/main" id="{1E39A059-69F3-2A39-A020-DC95921A3150}"/>
              </a:ext>
            </a:extLst>
          </p:cNvPr>
          <p:cNvPicPr>
            <a:picLocks noChangeAspect="1"/>
          </p:cNvPicPr>
          <p:nvPr/>
        </p:nvPicPr>
        <p:blipFill>
          <a:blip r:embed="rId2"/>
          <a:stretch>
            <a:fillRect/>
          </a:stretch>
        </p:blipFill>
        <p:spPr>
          <a:xfrm>
            <a:off x="193183" y="1902557"/>
            <a:ext cx="11805634" cy="4230352"/>
          </a:xfrm>
          <a:prstGeom prst="rect">
            <a:avLst/>
          </a:prstGeom>
        </p:spPr>
      </p:pic>
    </p:spTree>
    <p:extLst>
      <p:ext uri="{BB962C8B-B14F-4D97-AF65-F5344CB8AC3E}">
        <p14:creationId xmlns:p14="http://schemas.microsoft.com/office/powerpoint/2010/main" val="26662493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9230-E0A7-2ACC-4594-BCDB1FC398AF}"/>
              </a:ext>
            </a:extLst>
          </p:cNvPr>
          <p:cNvSpPr>
            <a:spLocks noGrp="1"/>
          </p:cNvSpPr>
          <p:nvPr>
            <p:ph type="title"/>
          </p:nvPr>
        </p:nvSpPr>
        <p:spPr>
          <a:xfrm>
            <a:off x="301581" y="349259"/>
            <a:ext cx="10515600" cy="1325563"/>
          </a:xfrm>
        </p:spPr>
        <p:txBody>
          <a:bodyPr/>
          <a:lstStyle/>
          <a:p>
            <a:pPr algn="l"/>
            <a:r>
              <a:rPr lang="en-US" dirty="0"/>
              <a:t>Inspecting the top variant event attributes</a:t>
            </a:r>
          </a:p>
        </p:txBody>
      </p:sp>
      <p:sp>
        <p:nvSpPr>
          <p:cNvPr id="4" name="Slide Number Placeholder 3">
            <a:extLst>
              <a:ext uri="{FF2B5EF4-FFF2-40B4-BE49-F238E27FC236}">
                <a16:creationId xmlns:a16="http://schemas.microsoft.com/office/drawing/2014/main" id="{BE38905E-CCF4-0453-34F0-B69FBA60A689}"/>
              </a:ext>
            </a:extLst>
          </p:cNvPr>
          <p:cNvSpPr>
            <a:spLocks noGrp="1"/>
          </p:cNvSpPr>
          <p:nvPr>
            <p:ph type="sldNum" sz="quarter" idx="12"/>
          </p:nvPr>
        </p:nvSpPr>
        <p:spPr/>
        <p:txBody>
          <a:bodyPr/>
          <a:lstStyle/>
          <a:p>
            <a:fld id="{A49DFD55-3C28-40EF-9E31-A92D2E4017FF}" type="slidenum">
              <a:rPr lang="en-US" smtClean="0"/>
              <a:pPr/>
              <a:t>97</a:t>
            </a:fld>
            <a:endParaRPr lang="en-US"/>
          </a:p>
        </p:txBody>
      </p:sp>
      <p:pic>
        <p:nvPicPr>
          <p:cNvPr id="10" name="Picture 9">
            <a:extLst>
              <a:ext uri="{FF2B5EF4-FFF2-40B4-BE49-F238E27FC236}">
                <a16:creationId xmlns:a16="http://schemas.microsoft.com/office/drawing/2014/main" id="{A7311B08-0231-DC6D-5685-A1E7E1230E84}"/>
              </a:ext>
            </a:extLst>
          </p:cNvPr>
          <p:cNvPicPr>
            <a:picLocks noChangeAspect="1"/>
          </p:cNvPicPr>
          <p:nvPr/>
        </p:nvPicPr>
        <p:blipFill>
          <a:blip r:embed="rId2"/>
          <a:stretch>
            <a:fillRect/>
          </a:stretch>
        </p:blipFill>
        <p:spPr>
          <a:xfrm>
            <a:off x="339144" y="1878848"/>
            <a:ext cx="11402096" cy="4880869"/>
          </a:xfrm>
          <a:prstGeom prst="rect">
            <a:avLst/>
          </a:prstGeom>
        </p:spPr>
      </p:pic>
    </p:spTree>
    <p:extLst>
      <p:ext uri="{BB962C8B-B14F-4D97-AF65-F5344CB8AC3E}">
        <p14:creationId xmlns:p14="http://schemas.microsoft.com/office/powerpoint/2010/main" val="34104894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9230-E0A7-2ACC-4594-BCDB1FC398AF}"/>
              </a:ext>
            </a:extLst>
          </p:cNvPr>
          <p:cNvSpPr>
            <a:spLocks noGrp="1"/>
          </p:cNvSpPr>
          <p:nvPr>
            <p:ph type="title"/>
          </p:nvPr>
        </p:nvSpPr>
        <p:spPr>
          <a:xfrm>
            <a:off x="301581" y="349260"/>
            <a:ext cx="10515600" cy="857062"/>
          </a:xfrm>
        </p:spPr>
        <p:txBody>
          <a:bodyPr/>
          <a:lstStyle/>
          <a:p>
            <a:pPr algn="l"/>
            <a:r>
              <a:rPr lang="en-US" dirty="0"/>
              <a:t>event attributes of top vs bottom 50%</a:t>
            </a:r>
          </a:p>
        </p:txBody>
      </p:sp>
      <p:sp>
        <p:nvSpPr>
          <p:cNvPr id="4" name="Slide Number Placeholder 3">
            <a:extLst>
              <a:ext uri="{FF2B5EF4-FFF2-40B4-BE49-F238E27FC236}">
                <a16:creationId xmlns:a16="http://schemas.microsoft.com/office/drawing/2014/main" id="{BE38905E-CCF4-0453-34F0-B69FBA60A689}"/>
              </a:ext>
            </a:extLst>
          </p:cNvPr>
          <p:cNvSpPr>
            <a:spLocks noGrp="1"/>
          </p:cNvSpPr>
          <p:nvPr>
            <p:ph type="sldNum" sz="quarter" idx="12"/>
          </p:nvPr>
        </p:nvSpPr>
        <p:spPr/>
        <p:txBody>
          <a:bodyPr/>
          <a:lstStyle/>
          <a:p>
            <a:fld id="{A49DFD55-3C28-40EF-9E31-A92D2E4017FF}" type="slidenum">
              <a:rPr lang="en-US" smtClean="0"/>
              <a:pPr/>
              <a:t>98</a:t>
            </a:fld>
            <a:endParaRPr lang="en-US"/>
          </a:p>
        </p:txBody>
      </p:sp>
      <p:grpSp>
        <p:nvGrpSpPr>
          <p:cNvPr id="8" name="Group 7">
            <a:extLst>
              <a:ext uri="{FF2B5EF4-FFF2-40B4-BE49-F238E27FC236}">
                <a16:creationId xmlns:a16="http://schemas.microsoft.com/office/drawing/2014/main" id="{88F60F3B-1922-498D-B909-F2A9BD8E2F69}"/>
              </a:ext>
            </a:extLst>
          </p:cNvPr>
          <p:cNvGrpSpPr/>
          <p:nvPr/>
        </p:nvGrpSpPr>
        <p:grpSpPr>
          <a:xfrm>
            <a:off x="313386" y="1416749"/>
            <a:ext cx="11565228" cy="5304727"/>
            <a:chOff x="301581" y="1416749"/>
            <a:chExt cx="11565228" cy="5304727"/>
          </a:xfrm>
        </p:grpSpPr>
        <p:pic>
          <p:nvPicPr>
            <p:cNvPr id="5" name="Picture 4">
              <a:extLst>
                <a:ext uri="{FF2B5EF4-FFF2-40B4-BE49-F238E27FC236}">
                  <a16:creationId xmlns:a16="http://schemas.microsoft.com/office/drawing/2014/main" id="{D920C033-CB53-C1D5-5500-492EF3000DCD}"/>
                </a:ext>
              </a:extLst>
            </p:cNvPr>
            <p:cNvPicPr>
              <a:picLocks noChangeAspect="1"/>
            </p:cNvPicPr>
            <p:nvPr/>
          </p:nvPicPr>
          <p:blipFill>
            <a:blip r:embed="rId2"/>
            <a:stretch>
              <a:fillRect/>
            </a:stretch>
          </p:blipFill>
          <p:spPr>
            <a:xfrm>
              <a:off x="301581" y="1416749"/>
              <a:ext cx="11565228" cy="5304727"/>
            </a:xfrm>
            <a:prstGeom prst="rect">
              <a:avLst/>
            </a:prstGeom>
          </p:spPr>
        </p:pic>
        <p:sp>
          <p:nvSpPr>
            <p:cNvPr id="6" name="Rectangle 5">
              <a:extLst>
                <a:ext uri="{FF2B5EF4-FFF2-40B4-BE49-F238E27FC236}">
                  <a16:creationId xmlns:a16="http://schemas.microsoft.com/office/drawing/2014/main" id="{282E911D-5ACC-D926-74AE-791C618657C2}"/>
                </a:ext>
              </a:extLst>
            </p:cNvPr>
            <p:cNvSpPr/>
            <p:nvPr/>
          </p:nvSpPr>
          <p:spPr>
            <a:xfrm>
              <a:off x="2193701" y="1575515"/>
              <a:ext cx="330558" cy="43788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4A0EF3-7905-337E-DD79-1E48AFF5DD7C}"/>
                </a:ext>
              </a:extLst>
            </p:cNvPr>
            <p:cNvSpPr/>
            <p:nvPr/>
          </p:nvSpPr>
          <p:spPr>
            <a:xfrm>
              <a:off x="2193701" y="4192073"/>
              <a:ext cx="330558" cy="43788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97343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D80ABB-514E-3C0A-FDF5-8AFCAA408C98}"/>
              </a:ext>
            </a:extLst>
          </p:cNvPr>
          <p:cNvSpPr>
            <a:spLocks noGrp="1"/>
          </p:cNvSpPr>
          <p:nvPr>
            <p:ph type="title"/>
          </p:nvPr>
        </p:nvSpPr>
        <p:spPr/>
        <p:txBody>
          <a:bodyPr/>
          <a:lstStyle/>
          <a:p>
            <a:r>
              <a:rPr lang="en-US" dirty="0"/>
              <a:t>6. Software tools</a:t>
            </a:r>
          </a:p>
        </p:txBody>
      </p:sp>
      <p:sp>
        <p:nvSpPr>
          <p:cNvPr id="7" name="Text Placeholder 6">
            <a:extLst>
              <a:ext uri="{FF2B5EF4-FFF2-40B4-BE49-F238E27FC236}">
                <a16:creationId xmlns:a16="http://schemas.microsoft.com/office/drawing/2014/main" id="{2D81B22D-8852-F719-F585-B163E71A2DEF}"/>
              </a:ext>
            </a:extLst>
          </p:cNvPr>
          <p:cNvSpPr>
            <a:spLocks noGrp="1"/>
          </p:cNvSpPr>
          <p:nvPr>
            <p:ph type="body" idx="1"/>
          </p:nvPr>
        </p:nvSpPr>
        <p:spPr/>
        <p:txBody>
          <a:bodyPr>
            <a:normAutofit fontScale="92500"/>
          </a:bodyPr>
          <a:lstStyle/>
          <a:p>
            <a:r>
              <a:rPr lang="en-US" sz="2000" dirty="0">
                <a:solidFill>
                  <a:srgbClr val="0F4761"/>
                </a:solidFill>
                <a:latin typeface="Aptos Display" panose="020B0004020202020204" pitchFamily="34" charset="0"/>
                <a:ea typeface="Times New Roman" panose="02020603050405020304" pitchFamily="18" charset="0"/>
                <a:cs typeface="Times New Roman" panose="02020603050405020304" pitchFamily="18" charset="0"/>
              </a:rPr>
              <a:t>Exercise 5: Process Enhancement</a:t>
            </a:r>
            <a:endParaRPr lang="en-US" sz="2000" dirty="0"/>
          </a:p>
        </p:txBody>
      </p:sp>
      <p:sp>
        <p:nvSpPr>
          <p:cNvPr id="9" name="Content Placeholder 8">
            <a:extLst>
              <a:ext uri="{FF2B5EF4-FFF2-40B4-BE49-F238E27FC236}">
                <a16:creationId xmlns:a16="http://schemas.microsoft.com/office/drawing/2014/main" id="{D83ACB00-99C1-2C6C-CAC0-A49D3019AF4B}"/>
              </a:ext>
            </a:extLst>
          </p:cNvPr>
          <p:cNvSpPr>
            <a:spLocks noGrp="1"/>
          </p:cNvSpPr>
          <p:nvPr>
            <p:ph sz="half" idx="13"/>
          </p:nvPr>
        </p:nvSpPr>
        <p:spPr>
          <a:xfrm>
            <a:off x="2933701" y="3251596"/>
            <a:ext cx="7203209" cy="3234264"/>
          </a:xfrm>
        </p:spPr>
        <p:txBody>
          <a:bodyPr>
            <a:normAutofit/>
          </a:bodyPr>
          <a:lstStyle/>
          <a:p>
            <a:r>
              <a:rPr lang="en-US" b="1" dirty="0">
                <a:latin typeface="Tenorite" panose="00000500000000000000" pitchFamily="2" charset="0"/>
                <a:ea typeface="Times New Roman" panose="02020603050405020304" pitchFamily="18" charset="0"/>
              </a:rPr>
              <a:t>Objective:</a:t>
            </a:r>
            <a:r>
              <a:rPr lang="en-US" dirty="0">
                <a:latin typeface="Tenorite" panose="00000500000000000000" pitchFamily="2" charset="0"/>
                <a:ea typeface="Times New Roman" panose="02020603050405020304" pitchFamily="18" charset="0"/>
              </a:rPr>
              <a:t> Enhance a process model with performance data.</a:t>
            </a:r>
          </a:p>
          <a:p>
            <a:r>
              <a:rPr lang="en-US" b="1" dirty="0">
                <a:latin typeface="Tenorite" panose="00000500000000000000" pitchFamily="2" charset="0"/>
                <a:ea typeface="Times New Roman" panose="02020603050405020304" pitchFamily="18" charset="0"/>
              </a:rPr>
              <a:t>Tool:</a:t>
            </a:r>
            <a:r>
              <a:rPr lang="en-US" dirty="0">
                <a:latin typeface="Tenorite" panose="00000500000000000000" pitchFamily="2" charset="0"/>
                <a:ea typeface="Times New Roman" panose="02020603050405020304" pitchFamily="18" charset="0"/>
              </a:rPr>
              <a:t> Pm4py</a:t>
            </a:r>
          </a:p>
          <a:p>
            <a:r>
              <a:rPr lang="en-US" b="1" dirty="0">
                <a:latin typeface="Tenorite" panose="00000500000000000000" pitchFamily="2" charset="0"/>
                <a:ea typeface="Times New Roman" panose="02020603050405020304" pitchFamily="18" charset="0"/>
              </a:rPr>
              <a:t>Tasks: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Import an event log and a discovered process model.</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Enrich the process model with performance data (e.g., activity durations).</a:t>
            </a:r>
          </a:p>
          <a:p>
            <a:pPr marL="285744" indent="-285744">
              <a:buFont typeface="Arial" panose="020B0604020202020204" pitchFamily="34" charset="0"/>
              <a:buChar char="•"/>
            </a:pPr>
            <a:r>
              <a:rPr lang="en-US" dirty="0">
                <a:latin typeface="Tenorite" panose="00000500000000000000" pitchFamily="2" charset="0"/>
                <a:ea typeface="Times New Roman" panose="02020603050405020304" pitchFamily="18" charset="0"/>
              </a:rPr>
              <a:t>Visualize and analyze the performance-enhanced process model.</a:t>
            </a:r>
          </a:p>
        </p:txBody>
      </p:sp>
      <p:sp>
        <p:nvSpPr>
          <p:cNvPr id="4" name="Slide Number Placeholder 3">
            <a:extLst>
              <a:ext uri="{FF2B5EF4-FFF2-40B4-BE49-F238E27FC236}">
                <a16:creationId xmlns:a16="http://schemas.microsoft.com/office/drawing/2014/main" id="{F93BABE9-43F5-567E-52E6-7EB9FFD18D18}"/>
              </a:ext>
            </a:extLst>
          </p:cNvPr>
          <p:cNvSpPr>
            <a:spLocks noGrp="1"/>
          </p:cNvSpPr>
          <p:nvPr>
            <p:ph type="sldNum" sz="quarter" idx="12"/>
          </p:nvPr>
        </p:nvSpPr>
        <p:spPr/>
        <p:txBody>
          <a:bodyPr/>
          <a:lstStyle/>
          <a:p>
            <a:fld id="{A49DFD55-3C28-40EF-9E31-A92D2E4017FF}" type="slidenum">
              <a:rPr lang="en-US" smtClean="0"/>
              <a:pPr/>
              <a:t>99</a:t>
            </a:fld>
            <a:endParaRPr lang="en-US"/>
          </a:p>
        </p:txBody>
      </p:sp>
    </p:spTree>
    <p:extLst>
      <p:ext uri="{BB962C8B-B14F-4D97-AF65-F5344CB8AC3E}">
        <p14:creationId xmlns:p14="http://schemas.microsoft.com/office/powerpoint/2010/main" val="28996605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{F1F98E50-3DEB-4FB3-A326-94FDC55B6825}tf67328976_win32</Template>
  <TotalTime>3700</TotalTime>
  <Words>6160</Words>
  <Application>Microsoft Office PowerPoint</Application>
  <PresentationFormat>Widescreen</PresentationFormat>
  <Paragraphs>636</Paragraphs>
  <Slides>102</Slides>
  <Notes>17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Aptos Display</vt:lpstr>
      <vt:lpstr>Arial</vt:lpstr>
      <vt:lpstr>Calibri</vt:lpstr>
      <vt:lpstr>Tenorite</vt:lpstr>
      <vt:lpstr>Times New Roman</vt:lpstr>
      <vt:lpstr>Custom</vt:lpstr>
      <vt:lpstr>Process mining</vt:lpstr>
      <vt:lpstr>AGENDA</vt:lpstr>
      <vt:lpstr>Data mining vs process mining</vt:lpstr>
      <vt:lpstr>1. Introduction to Data Mining</vt:lpstr>
      <vt:lpstr>Relation to process Mining:</vt:lpstr>
      <vt:lpstr>Relation to process Mining:</vt:lpstr>
      <vt:lpstr>THEORY AND METHODOLOGY</vt:lpstr>
      <vt:lpstr>2. Process Mining: Theory and Methodology</vt:lpstr>
      <vt:lpstr>2. Process Mining: Theory and Methodology</vt:lpstr>
      <vt:lpstr>benefits to consider</vt:lpstr>
      <vt:lpstr>benefits to consider</vt:lpstr>
      <vt:lpstr>Challenges to consider</vt:lpstr>
      <vt:lpstr>Challenges to consider</vt:lpstr>
      <vt:lpstr>Value proposition summary</vt:lpstr>
      <vt:lpstr>Process Mining Application</vt:lpstr>
      <vt:lpstr>2. Process Mining: Theory and Methodology</vt:lpstr>
      <vt:lpstr>2. Process Mining: Theory and Methodology</vt:lpstr>
      <vt:lpstr>2. Process mining: THEORY AND METHODOLOGY</vt:lpstr>
      <vt:lpstr>2. Process Mining: Theory and Methodology</vt:lpstr>
      <vt:lpstr>Sample log</vt:lpstr>
      <vt:lpstr>2. Process Mining: Theory and Methodology</vt:lpstr>
      <vt:lpstr>2. Process Mining: Theory and Methodology</vt:lpstr>
      <vt:lpstr>2. Process Mining: Theory and Methodology</vt:lpstr>
      <vt:lpstr>3. Data Acquisition for Process Mining</vt:lpstr>
      <vt:lpstr>TYPES OF PROCESS MINING</vt:lpstr>
      <vt:lpstr>3. TYPES OF PROCESS Mining</vt:lpstr>
      <vt:lpstr>3. TYPES OF PROCESS Mining</vt:lpstr>
      <vt:lpstr>3. TYPES OF PROCESS Mining</vt:lpstr>
      <vt:lpstr>3. TYPES OF PROCESS Mining</vt:lpstr>
      <vt:lpstr>3. TYPES OF PROCESS Mining</vt:lpstr>
      <vt:lpstr>3. TYPES OF PROCESS Mining</vt:lpstr>
      <vt:lpstr>3. TYPES OF PROCESS Mining</vt:lpstr>
      <vt:lpstr>3. TYPES OF PROCESS Mining</vt:lpstr>
      <vt:lpstr>3. TYPES OF PROCESS Mining</vt:lpstr>
      <vt:lpstr>3. TYPES OF PROCESS Mining</vt:lpstr>
      <vt:lpstr>models</vt:lpstr>
      <vt:lpstr>4. Models in Process Mining</vt:lpstr>
      <vt:lpstr>Sample petri net</vt:lpstr>
      <vt:lpstr>Petri net animation</vt:lpstr>
      <vt:lpstr>4. Models in Process Mining</vt:lpstr>
      <vt:lpstr>4. Models in Process Mining</vt:lpstr>
      <vt:lpstr>SAMPLE BPMN MODEL</vt:lpstr>
      <vt:lpstr>4. Models in Process Mining</vt:lpstr>
      <vt:lpstr>4. Models in Process Mining</vt:lpstr>
      <vt:lpstr>4. MODELS</vt:lpstr>
      <vt:lpstr>Process optimization</vt:lpstr>
      <vt:lpstr>5. Process Optimization</vt:lpstr>
      <vt:lpstr>5. Process Optimization</vt:lpstr>
      <vt:lpstr>5. Process Optimization</vt:lpstr>
      <vt:lpstr>5. Process Optimization</vt:lpstr>
      <vt:lpstr>5. Process Optimization</vt:lpstr>
      <vt:lpstr>5. Process optimization</vt:lpstr>
      <vt:lpstr>5. Process Optimization</vt:lpstr>
      <vt:lpstr>5. Process Optimization</vt:lpstr>
      <vt:lpstr>5. Process Optimization</vt:lpstr>
      <vt:lpstr>5. Process Optimization</vt:lpstr>
      <vt:lpstr>5. Process Optimization</vt:lpstr>
      <vt:lpstr>Software tools</vt:lpstr>
      <vt:lpstr>6. Software tools</vt:lpstr>
      <vt:lpstr>6. Software tools</vt:lpstr>
      <vt:lpstr>6. SOFTWARE TOOLS</vt:lpstr>
      <vt:lpstr>6. Software tools</vt:lpstr>
      <vt:lpstr>6. Software tools</vt:lpstr>
      <vt:lpstr>6. Software tools</vt:lpstr>
      <vt:lpstr>Python (Pm4py) exercises</vt:lpstr>
      <vt:lpstr>6. Software tools</vt:lpstr>
      <vt:lpstr>6. Software tools</vt:lpstr>
      <vt:lpstr>Insurance claim PROCESS BREAKDOWN</vt:lpstr>
      <vt:lpstr>Sample case from the log</vt:lpstr>
      <vt:lpstr>6. Software tools</vt:lpstr>
      <vt:lpstr>6. SOFTWARE TOOLS</vt:lpstr>
      <vt:lpstr>6. SOFTWARE TOOLS</vt:lpstr>
      <vt:lpstr>PowerPoint Presentation</vt:lpstr>
      <vt:lpstr>6. Software tools</vt:lpstr>
      <vt:lpstr>6. Software tools</vt:lpstr>
      <vt:lpstr>6. Software tools</vt:lpstr>
      <vt:lpstr>Case duration graph</vt:lpstr>
      <vt:lpstr>Throughput time</vt:lpstr>
      <vt:lpstr>Events per time graph</vt:lpstr>
      <vt:lpstr>6. Software tools</vt:lpstr>
      <vt:lpstr>6. Software tools</vt:lpstr>
      <vt:lpstr>6. Software tools</vt:lpstr>
      <vt:lpstr>Conformance checking with TBR</vt:lpstr>
      <vt:lpstr>Conformance checking with TBR</vt:lpstr>
      <vt:lpstr>6. Software tools</vt:lpstr>
      <vt:lpstr>Insurance process animation</vt:lpstr>
      <vt:lpstr>Pm4py timestamps</vt:lpstr>
      <vt:lpstr>Enhancing DFG diagram with case duration</vt:lpstr>
      <vt:lpstr>GETTING THE top VARIANT (by number of cases)</vt:lpstr>
      <vt:lpstr>Getting cases that perform well</vt:lpstr>
      <vt:lpstr>Understanding the process variants</vt:lpstr>
      <vt:lpstr>Understanding the process variants</vt:lpstr>
      <vt:lpstr>Breaking down trace segments: identifying the bottleneck</vt:lpstr>
      <vt:lpstr>Breaking down trace segments: identifying the bottleneck</vt:lpstr>
      <vt:lpstr>Actual trace for the 15 variants</vt:lpstr>
      <vt:lpstr>Inspecting the top variant</vt:lpstr>
      <vt:lpstr>Inspecting the top variant event attributes</vt:lpstr>
      <vt:lpstr>event attributes of top vs bottom 50%</vt:lpstr>
      <vt:lpstr>6. Software tools</vt:lpstr>
      <vt:lpstr>6. Software tools</vt:lpstr>
      <vt:lpstr>6. Software tools</vt:lpstr>
      <vt:lpstr>6. Software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mining</dc:title>
  <dc:creator>McArthur Adal</dc:creator>
  <cp:lastModifiedBy>McArthur Adal</cp:lastModifiedBy>
  <cp:revision>5</cp:revision>
  <dcterms:created xsi:type="dcterms:W3CDTF">2024-06-25T23:39:29Z</dcterms:created>
  <dcterms:modified xsi:type="dcterms:W3CDTF">2024-07-12T09:01:58Z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